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3"/>
  </p:notesMasterIdLst>
  <p:sldIdLst>
    <p:sldId id="256" r:id="rId5"/>
    <p:sldId id="284" r:id="rId6"/>
    <p:sldId id="285" r:id="rId7"/>
    <p:sldId id="286" r:id="rId8"/>
    <p:sldId id="263" r:id="rId9"/>
    <p:sldId id="287" r:id="rId10"/>
    <p:sldId id="288" r:id="rId11"/>
    <p:sldId id="267" r:id="rId12"/>
    <p:sldId id="289" r:id="rId13"/>
    <p:sldId id="276" r:id="rId14"/>
    <p:sldId id="281" r:id="rId15"/>
    <p:sldId id="269" r:id="rId16"/>
    <p:sldId id="271" r:id="rId17"/>
    <p:sldId id="282" r:id="rId18"/>
    <p:sldId id="283" r:id="rId19"/>
    <p:sldId id="290" r:id="rId20"/>
    <p:sldId id="277" r:id="rId21"/>
    <p:sldId id="292" r:id="rId22"/>
  </p:sldIdLst>
  <p:sldSz cx="18288000" cy="10287000"/>
  <p:notesSz cx="6858000" cy="9144000"/>
  <p:embeddedFontLst>
    <p:embeddedFont>
      <p:font typeface="Garet" panose="020B0604020202020204" charset="0"/>
      <p:regular r:id="rId24"/>
    </p:embeddedFont>
    <p:embeddedFont>
      <p:font typeface="Garet Bold" panose="020B0604020202020204" charset="0"/>
      <p:regular r:id="rId25"/>
    </p:embeddedFont>
    <p:embeddedFont>
      <p:font typeface="Open Sans" panose="020B0606030504020204" pitchFamily="34"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B6BE"/>
    <a:srgbClr val="3C346A"/>
    <a:srgbClr val="B6B0C1"/>
    <a:srgbClr val="F1EDE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BD7373-658F-1303-334A-11A8A5F2E9AB}" v="2" dt="2024-06-13T15:33:43.2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4.fntdata"/><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xanne Martinez" userId="S::rmartinez@actionforhealthykids.org::f36c1986-d131-4ed5-a207-c6beb8c79931" providerId="AD" clId="Web-{76BD7373-658F-1303-334A-11A8A5F2E9AB}"/>
    <pc:docChg chg="addSld delSld">
      <pc:chgData name="Roxanne Martinez" userId="S::rmartinez@actionforhealthykids.org::f36c1986-d131-4ed5-a207-c6beb8c79931" providerId="AD" clId="Web-{76BD7373-658F-1303-334A-11A8A5F2E9AB}" dt="2024-06-13T15:33:43.227" v="1"/>
      <pc:docMkLst>
        <pc:docMk/>
      </pc:docMkLst>
      <pc:sldChg chg="del">
        <pc:chgData name="Roxanne Martinez" userId="S::rmartinez@actionforhealthykids.org::f36c1986-d131-4ed5-a207-c6beb8c79931" providerId="AD" clId="Web-{76BD7373-658F-1303-334A-11A8A5F2E9AB}" dt="2024-06-13T15:33:43.227" v="1"/>
        <pc:sldMkLst>
          <pc:docMk/>
          <pc:sldMk cId="2911053601" sldId="291"/>
        </pc:sldMkLst>
      </pc:sldChg>
      <pc:sldChg chg="add">
        <pc:chgData name="Roxanne Martinez" userId="S::rmartinez@actionforhealthykids.org::f36c1986-d131-4ed5-a207-c6beb8c79931" providerId="AD" clId="Web-{76BD7373-658F-1303-334A-11A8A5F2E9AB}" dt="2024-06-13T15:33:38.852" v="0"/>
        <pc:sldMkLst>
          <pc:docMk/>
          <pc:sldMk cId="3680954634" sldId="292"/>
        </pc:sldMkLst>
      </pc:sldChg>
    </pc:docChg>
  </pc:docChgLst>
  <pc:docChgLst>
    <pc:chgData name="Anais Murphy" userId="S::amurphy@actionforhealthykids.org::0cee4066-dbef-43c1-9c0b-77477c5983c4" providerId="AD" clId="Web-{87BA212B-8420-362D-4214-C52D34A77557}"/>
    <pc:docChg chg="modSld">
      <pc:chgData name="Anais Murphy" userId="S::amurphy@actionforhealthykids.org::0cee4066-dbef-43c1-9c0b-77477c5983c4" providerId="AD" clId="Web-{87BA212B-8420-362D-4214-C52D34A77557}" dt="2024-06-11T13:19:14.475" v="2" actId="20577"/>
      <pc:docMkLst>
        <pc:docMk/>
      </pc:docMkLst>
      <pc:sldChg chg="modSp">
        <pc:chgData name="Anais Murphy" userId="S::amurphy@actionforhealthykids.org::0cee4066-dbef-43c1-9c0b-77477c5983c4" providerId="AD" clId="Web-{87BA212B-8420-362D-4214-C52D34A77557}" dt="2024-06-11T13:19:14.475" v="2" actId="20577"/>
        <pc:sldMkLst>
          <pc:docMk/>
          <pc:sldMk cId="419051344" sldId="284"/>
        </pc:sldMkLst>
        <pc:spChg chg="mod">
          <ac:chgData name="Anais Murphy" userId="S::amurphy@actionforhealthykids.org::0cee4066-dbef-43c1-9c0b-77477c5983c4" providerId="AD" clId="Web-{87BA212B-8420-362D-4214-C52D34A77557}" dt="2024-06-11T13:19:14.475" v="2" actId="20577"/>
          <ac:spMkLst>
            <pc:docMk/>
            <pc:sldMk cId="419051344" sldId="284"/>
            <ac:spMk id="3" creationId="{C7442B72-1621-07AB-2F22-F9DF53C190B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5B800F-52E3-4772-9974-B0E25F4675B0}" type="datetimeFigureOut">
              <a:rPr lang="en-US" smtClean="0"/>
              <a:t>6/13/2024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3FFEA7-AB85-49A5-B5E0-BC619A3722FA}" type="slidenum">
              <a:rPr lang="en-US" smtClean="0"/>
              <a:t>‹#›</a:t>
            </a:fld>
            <a:endParaRPr lang="en-US"/>
          </a:p>
        </p:txBody>
      </p:sp>
    </p:spTree>
    <p:extLst>
      <p:ext uri="{BB962C8B-B14F-4D97-AF65-F5344CB8AC3E}">
        <p14:creationId xmlns:p14="http://schemas.microsoft.com/office/powerpoint/2010/main" val="3869209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9F3FFEA7-AB85-49A5-B5E0-BC619A3722FA}" type="slidenum">
              <a:rPr lang="en-US" smtClean="0"/>
              <a:t>1</a:t>
            </a:fld>
            <a:endParaRPr lang="en-US"/>
          </a:p>
        </p:txBody>
      </p:sp>
    </p:spTree>
    <p:extLst>
      <p:ext uri="{BB962C8B-B14F-4D97-AF65-F5344CB8AC3E}">
        <p14:creationId xmlns:p14="http://schemas.microsoft.com/office/powerpoint/2010/main" val="3542993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FACILITATOR SCRIPT</a:t>
            </a:r>
            <a:endParaRPr lang="en-US"/>
          </a:p>
          <a:p>
            <a:endParaRPr lang="en-US"/>
          </a:p>
          <a:p>
            <a:r>
              <a:rPr lang="en-US"/>
              <a:t>Now that we’ve gotten to know each other a little bit, let’s learn about the world café model. </a:t>
            </a:r>
          </a:p>
          <a:p>
            <a:endParaRPr lang="en-US"/>
          </a:p>
          <a:p>
            <a:r>
              <a:rPr lang="en-US"/>
              <a:t>The world café is a process for sharing ideas, solving problems, and gaining new perspectives. It is used by corporations, non-profit organizations, and parent groups, among others, for brainstorming sessions, to learn from each other, and to strategize. </a:t>
            </a:r>
          </a:p>
          <a:p>
            <a:endParaRPr lang="en-US"/>
          </a:p>
          <a:p>
            <a:r>
              <a:rPr lang="en-US"/>
              <a:t>We’ll be using it to start conversations and to share concerns and ideas about mental health.</a:t>
            </a:r>
          </a:p>
          <a:p>
            <a:endParaRPr lang="en-US"/>
          </a:p>
          <a:p>
            <a:r>
              <a:rPr lang="en-US"/>
              <a:t>Here’s how it works.</a:t>
            </a:r>
          </a:p>
          <a:p>
            <a:endParaRPr lang="en-US"/>
          </a:p>
          <a:p>
            <a:r>
              <a:rPr lang="en-US"/>
              <a:t>I will be putting a question up on the screen and you will have 15 minutes to think through and talk about the question with your table. I have three questions that I will post and you will have 15 minutes to talk about each one. I will give you a 2 minute warning when your 15 minutes are almost up. At the end of the time, or round, everyone at the table, except for one person who is the host – and we’ll talk about that in a moment – will move to another table. Spread out and try not to sit with any of the same people. </a:t>
            </a:r>
          </a:p>
          <a:p>
            <a:endParaRPr lang="en-US"/>
          </a:p>
          <a:p>
            <a:r>
              <a:rPr lang="en-US"/>
              <a:t>When we start the second round, the person who is host will briefly describe some of the main insights and thoughts that the first table had about the first question. You will have 15 minutes to discuss the second question. At the end of the second round, everyone except the host will move to a different table. As at the start of the second round, the host greets the new people who arrive at their table, explains what was discussed during the previous round, and the discussion about the third question begins. </a:t>
            </a:r>
          </a:p>
          <a:p>
            <a:endParaRPr lang="en-US"/>
          </a:p>
          <a:p>
            <a:r>
              <a:rPr lang="en-US"/>
              <a:t>At the end of this 15 minute round, everyone should return to their original tables. You will have 10 minutes to share what you learned with each other with your table. When those 10 minutes are up, you will select someone from your table to share any main insights with the whole group.</a:t>
            </a:r>
          </a:p>
          <a:p>
            <a:endParaRPr lang="en-US"/>
          </a:p>
          <a:p>
            <a:r>
              <a:rPr lang="en-US"/>
              <a:t>It may sound a little complicated, but I’ll guide you through it and remind you of the steps. </a:t>
            </a:r>
          </a:p>
          <a:p>
            <a:endParaRPr lang="en-US"/>
          </a:p>
          <a:p>
            <a:r>
              <a:rPr lang="en-US"/>
              <a:t>Right now, the first thing you should do is select a table host. Take a moment now to decide who will be the host. [pause] Hosts, you will notice that there is a paper on the table that is labelled Table Host Guide. Take a look through the directions – it is very simple, but let me know if you have any questions.</a:t>
            </a:r>
          </a:p>
          <a:p>
            <a:endParaRPr lang="en-US"/>
          </a:p>
          <a:p>
            <a:r>
              <a:rPr lang="en-US"/>
              <a:t>Finally, you’ll notice that there are pens and paper on the table. These are for you to use and jot down ideas that come to you. Use words, abbreviations, or drawings – whatever helps you! Hosts, this is a good place to jot down – or ask others to jot down – ideas that you will want to share at the beginning of the next round.</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9F3FFEA7-AB85-49A5-B5E0-BC619A3722FA}" type="slidenum">
              <a:rPr lang="en-US" smtClean="0"/>
              <a:t>11</a:t>
            </a:fld>
            <a:endParaRPr lang="en-US"/>
          </a:p>
        </p:txBody>
      </p:sp>
    </p:spTree>
    <p:extLst>
      <p:ext uri="{BB962C8B-B14F-4D97-AF65-F5344CB8AC3E}">
        <p14:creationId xmlns:p14="http://schemas.microsoft.com/office/powerpoint/2010/main" val="1149880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Facilitator Script</a:t>
            </a:r>
            <a:endParaRPr lang="en-US"/>
          </a:p>
          <a:p>
            <a:r>
              <a:rPr lang="en-US"/>
              <a:t>This is a preview of the questions you’ll be discussing each round. A couple of things to point out here: </a:t>
            </a:r>
          </a:p>
          <a:p>
            <a:endParaRPr lang="en-US"/>
          </a:p>
          <a:p>
            <a:r>
              <a:rPr lang="en-US"/>
              <a:t>For the first question, you’re going to be sharing your strengths. You may be wondering what that has to do with stress. Well, if we’re trying to practice ways of coping, we’re going to be more successful if the things we come up with are things that already tap into our strengths or interests. If you’re not a yogi, then yoga might not be a good coping strategy. If you’re really good at time management, and that’s your superpower, then knowing that can help with answering #3, for example. </a:t>
            </a:r>
          </a:p>
          <a:p>
            <a:endParaRPr lang="en-US"/>
          </a:p>
          <a:p>
            <a:r>
              <a:rPr lang="en-US"/>
              <a:t>Similarly, we can all learn from mistakes or missteps we’ve made, and we can use this time to reflect and share the things we’ve learned from really stressful times in round 2. </a:t>
            </a:r>
          </a:p>
          <a:p>
            <a:endParaRPr lang="en-US"/>
          </a:p>
          <a:p>
            <a:r>
              <a:rPr lang="en-US"/>
              <a:t>And then finally, I know that it is not realistic for most working parents to just, say, get a massage every week, right? So for #3, think about what you’re good at, think about what you’ve learned in your life so far, and talk with your group about some realistic ways you might be able to shine a little more light on yourself sometimes. </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9F3FFEA7-AB85-49A5-B5E0-BC619A3722FA}" type="slidenum">
              <a:rPr lang="en-US" smtClean="0"/>
              <a:t>12</a:t>
            </a:fld>
            <a:endParaRPr lang="en-US"/>
          </a:p>
        </p:txBody>
      </p:sp>
    </p:spTree>
    <p:extLst>
      <p:ext uri="{BB962C8B-B14F-4D97-AF65-F5344CB8AC3E}">
        <p14:creationId xmlns:p14="http://schemas.microsoft.com/office/powerpoint/2010/main" val="2977131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FACILITATOR SCRIPT</a:t>
            </a:r>
            <a:endParaRPr lang="en-US"/>
          </a:p>
          <a:p>
            <a:endParaRPr lang="en-US"/>
          </a:p>
          <a:p>
            <a:r>
              <a:rPr lang="en-US"/>
              <a:t>[Set timer for 15 </a:t>
            </a:r>
            <a:r>
              <a:rPr lang="en-US" err="1"/>
              <a:t>minutes.You</a:t>
            </a:r>
            <a:r>
              <a:rPr lang="en-US"/>
              <a:t> can walk around the tables, answering questions or helping the conversations. With two minutes remaining, let them know.]</a:t>
            </a:r>
          </a:p>
          <a:p>
            <a:endParaRPr lang="en-US"/>
          </a:p>
          <a:p>
            <a:r>
              <a:rPr lang="en-US" i="1"/>
              <a:t>When time is up: </a:t>
            </a:r>
            <a:endParaRPr lang="en-US"/>
          </a:p>
          <a:p>
            <a:endParaRPr lang="en-US"/>
          </a:p>
          <a:p>
            <a:r>
              <a:rPr lang="en-US"/>
              <a:t>Ok, time is up. Everyone except the table host should now move to a new table. You do not need to stay with your group. Table hosts, please stay where you are and greet the new members of your table. Prepare to summarize some of the main points from the previous discussion.</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9F3FFEA7-AB85-49A5-B5E0-BC619A3722FA}" type="slidenum">
              <a:rPr lang="en-US" smtClean="0"/>
              <a:t>13</a:t>
            </a:fld>
            <a:endParaRPr lang="en-US"/>
          </a:p>
        </p:txBody>
      </p:sp>
    </p:spTree>
    <p:extLst>
      <p:ext uri="{BB962C8B-B14F-4D97-AF65-F5344CB8AC3E}">
        <p14:creationId xmlns:p14="http://schemas.microsoft.com/office/powerpoint/2010/main" val="1629980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FACILITATOR SCRIPT</a:t>
            </a:r>
            <a:endParaRPr lang="en-US"/>
          </a:p>
          <a:p>
            <a:endParaRPr lang="en-US"/>
          </a:p>
          <a:p>
            <a:r>
              <a:rPr lang="en-US"/>
              <a:t>[Set timer for 15 </a:t>
            </a:r>
            <a:r>
              <a:rPr lang="en-US" err="1"/>
              <a:t>minutes.You</a:t>
            </a:r>
            <a:r>
              <a:rPr lang="en-US"/>
              <a:t> can walk around the tables, answering questions or helping the conversations. With two minutes remaining, let them know.]</a:t>
            </a:r>
          </a:p>
          <a:p>
            <a:endParaRPr lang="en-US"/>
          </a:p>
          <a:p>
            <a:r>
              <a:rPr lang="en-US" i="1"/>
              <a:t>When time is up: </a:t>
            </a:r>
            <a:endParaRPr lang="en-US"/>
          </a:p>
          <a:p>
            <a:endParaRPr lang="en-US"/>
          </a:p>
          <a:p>
            <a:r>
              <a:rPr lang="en-US"/>
              <a:t>Ok, time is up. Everyone except the table host should now move to a new table. You do not need to stay with your group. Table hosts, please stay where you are and greet the new members of your table. Prepare to summarize some of the main points from the previous discussion.</a:t>
            </a:r>
          </a:p>
          <a:p>
            <a:endParaRPr lang="en-US"/>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9F3FFEA7-AB85-49A5-B5E0-BC619A3722FA}" type="slidenum">
              <a:rPr lang="en-US" smtClean="0"/>
              <a:t>14</a:t>
            </a:fld>
            <a:endParaRPr lang="en-US"/>
          </a:p>
        </p:txBody>
      </p:sp>
    </p:spTree>
    <p:extLst>
      <p:ext uri="{BB962C8B-B14F-4D97-AF65-F5344CB8AC3E}">
        <p14:creationId xmlns:p14="http://schemas.microsoft.com/office/powerpoint/2010/main" val="3182595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FACILITATOR SCRIPT</a:t>
            </a:r>
            <a:endParaRPr lang="en-US"/>
          </a:p>
          <a:p>
            <a:r>
              <a:rPr lang="en-US"/>
              <a:t>[Set timer for 15 minutes. You can walk around the tables, answering questions or helping the conversations. With two minutes remaining, let them know.]</a:t>
            </a:r>
          </a:p>
          <a:p>
            <a:endParaRPr lang="en-US"/>
          </a:p>
          <a:p>
            <a:r>
              <a:rPr lang="en-US" i="1"/>
              <a:t>When time is up: </a:t>
            </a:r>
            <a:endParaRPr lang="en-US"/>
          </a:p>
          <a:p>
            <a:endParaRPr lang="en-US"/>
          </a:p>
          <a:p>
            <a:r>
              <a:rPr lang="en-US"/>
              <a:t>Ok, time is up. Everyone please return to your original tables. </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9F3FFEA7-AB85-49A5-B5E0-BC619A3722FA}" type="slidenum">
              <a:rPr lang="en-US" smtClean="0"/>
              <a:t>15</a:t>
            </a:fld>
            <a:endParaRPr lang="en-US"/>
          </a:p>
        </p:txBody>
      </p:sp>
    </p:spTree>
    <p:extLst>
      <p:ext uri="{BB962C8B-B14F-4D97-AF65-F5344CB8AC3E}">
        <p14:creationId xmlns:p14="http://schemas.microsoft.com/office/powerpoint/2010/main" val="10505303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Facilitator Script</a:t>
            </a:r>
            <a:endParaRPr lang="en-US"/>
          </a:p>
          <a:p>
            <a:r>
              <a:rPr lang="en-US"/>
              <a:t>We’re going to take 10 minutes with our original group to discuss the points that stood out to you during each round. After about 8 minutes, I’m going to give you a heads up to select a spokesperson who will share your group’s main takeaway from this experience with the full group. </a:t>
            </a:r>
          </a:p>
          <a:p>
            <a:endParaRPr lang="en-US"/>
          </a:p>
          <a:p>
            <a:r>
              <a:rPr lang="en-US"/>
              <a:t>[set timer for 10 minutes]</a:t>
            </a:r>
          </a:p>
          <a:p>
            <a:endParaRPr lang="en-US"/>
          </a:p>
          <a:p>
            <a:r>
              <a:rPr lang="en-US"/>
              <a:t>[You can walk around the tables, answering questions or helping the conversations]</a:t>
            </a:r>
          </a:p>
          <a:p>
            <a:endParaRPr lang="en-US"/>
          </a:p>
          <a:p>
            <a:r>
              <a:rPr lang="en-US"/>
              <a:t>[With two minutes remaining, let them know that they should start summarizing and select someone as spokesperson]</a:t>
            </a:r>
          </a:p>
          <a:p>
            <a:endParaRPr lang="en-US"/>
          </a:p>
          <a:p>
            <a:r>
              <a:rPr lang="en-US"/>
              <a:t>[When time is up, say the following]</a:t>
            </a:r>
          </a:p>
          <a:p>
            <a:endParaRPr lang="en-US"/>
          </a:p>
          <a:p>
            <a:r>
              <a:rPr lang="en-US"/>
              <a:t>Ok, time is up. Which table would like to go first?</a:t>
            </a:r>
          </a:p>
          <a:p>
            <a:endParaRPr lang="en-US"/>
          </a:p>
          <a:p>
            <a:r>
              <a:rPr lang="en-US"/>
              <a:t>[Facilitate share-out]</a:t>
            </a:r>
          </a:p>
          <a:p>
            <a:endParaRPr lang="en-US">
              <a:latin typeface="Calibri"/>
              <a:cs typeface="Calibri"/>
            </a:endParaRPr>
          </a:p>
        </p:txBody>
      </p:sp>
      <p:sp>
        <p:nvSpPr>
          <p:cNvPr id="4" name="Slide Number Placeholder 3"/>
          <p:cNvSpPr>
            <a:spLocks noGrp="1"/>
          </p:cNvSpPr>
          <p:nvPr>
            <p:ph type="sldNum" sz="quarter" idx="5"/>
          </p:nvPr>
        </p:nvSpPr>
        <p:spPr/>
        <p:txBody>
          <a:bodyPr/>
          <a:lstStyle/>
          <a:p>
            <a:fld id="{9F3FFEA7-AB85-49A5-B5E0-BC619A3722FA}" type="slidenum">
              <a:rPr lang="en-US" smtClean="0"/>
              <a:t>16</a:t>
            </a:fld>
            <a:endParaRPr lang="en-US"/>
          </a:p>
        </p:txBody>
      </p:sp>
    </p:spTree>
    <p:extLst>
      <p:ext uri="{BB962C8B-B14F-4D97-AF65-F5344CB8AC3E}">
        <p14:creationId xmlns:p14="http://schemas.microsoft.com/office/powerpoint/2010/main" val="42546704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FACILITATOR SCRIPT</a:t>
            </a:r>
            <a:endParaRPr lang="en-US"/>
          </a:p>
          <a:p>
            <a:endParaRPr lang="en-US"/>
          </a:p>
          <a:p>
            <a:r>
              <a:rPr lang="en-US"/>
              <a:t>I’d now like you all to think back on what you’ve heard and discussed and think about one word you’d use to summarize this discussion and experience. You can write it on a </a:t>
            </a:r>
            <a:r>
              <a:rPr lang="en-US" err="1"/>
              <a:t>post-it</a:t>
            </a:r>
            <a:r>
              <a:rPr lang="en-US"/>
              <a:t> to take with you, or share your word with your neighbor. </a:t>
            </a:r>
          </a:p>
          <a:p>
            <a:endParaRPr lang="en-US"/>
          </a:p>
          <a:p>
            <a:endParaRPr lang="en-US"/>
          </a:p>
        </p:txBody>
      </p:sp>
      <p:sp>
        <p:nvSpPr>
          <p:cNvPr id="4" name="Slide Number Placeholder 3"/>
          <p:cNvSpPr>
            <a:spLocks noGrp="1"/>
          </p:cNvSpPr>
          <p:nvPr>
            <p:ph type="sldNum" sz="quarter" idx="5"/>
          </p:nvPr>
        </p:nvSpPr>
        <p:spPr/>
        <p:txBody>
          <a:bodyPr/>
          <a:lstStyle/>
          <a:p>
            <a:fld id="{9F3FFEA7-AB85-49A5-B5E0-BC619A3722FA}" type="slidenum">
              <a:rPr lang="en-US" smtClean="0"/>
              <a:t>17</a:t>
            </a:fld>
            <a:endParaRPr lang="en-US"/>
          </a:p>
        </p:txBody>
      </p:sp>
    </p:spTree>
    <p:extLst>
      <p:ext uri="{BB962C8B-B14F-4D97-AF65-F5344CB8AC3E}">
        <p14:creationId xmlns:p14="http://schemas.microsoft.com/office/powerpoint/2010/main" val="1741607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Any last thoughts or questions anyone would like to share?</a:t>
            </a:r>
          </a:p>
          <a:p>
            <a:endParaRPr lang="en-US"/>
          </a:p>
          <a:p>
            <a:r>
              <a:rPr lang="en-US"/>
              <a:t>Well, thank you! And I hope that you enjoyed our time here together.</a:t>
            </a:r>
          </a:p>
          <a:p>
            <a:endParaRPr lang="en-US"/>
          </a:p>
        </p:txBody>
      </p:sp>
      <p:sp>
        <p:nvSpPr>
          <p:cNvPr id="4" name="Slide Number Placeholder 3"/>
          <p:cNvSpPr>
            <a:spLocks noGrp="1"/>
          </p:cNvSpPr>
          <p:nvPr>
            <p:ph type="sldNum" sz="quarter" idx="5"/>
          </p:nvPr>
        </p:nvSpPr>
        <p:spPr/>
        <p:txBody>
          <a:bodyPr/>
          <a:lstStyle/>
          <a:p>
            <a:fld id="{43ADE589-A344-2842-9FFB-A707CEC78520}" type="slidenum">
              <a:rPr lang="en-US" smtClean="0"/>
              <a:t>19</a:t>
            </a:fld>
            <a:endParaRPr lang="en-US"/>
          </a:p>
        </p:txBody>
      </p:sp>
    </p:spTree>
    <p:extLst>
      <p:ext uri="{BB962C8B-B14F-4D97-AF65-F5344CB8AC3E}">
        <p14:creationId xmlns:p14="http://schemas.microsoft.com/office/powerpoint/2010/main" val="2015562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FACILITATOR SCRIPT</a:t>
            </a:r>
            <a:endParaRPr lang="en-US"/>
          </a:p>
          <a:p>
            <a:endParaRPr lang="en-US"/>
          </a:p>
          <a:p>
            <a:r>
              <a:rPr lang="en-US"/>
              <a:t>Hello, and welcome to our world café, where you will have the opportunity to share thoughts and advice with other adults about how they cope with stress. I am [fill in your name], the [fill in your role] here at [fill in name of school]. I am so glad to see you and look forward to meeting you and learning from you. I want to make sure that everyone has a name tag, so if you do not have one yet, please make one now from the name tags on the table.</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9F3FFEA7-AB85-49A5-B5E0-BC619A3722FA}" type="slidenum">
              <a:rPr lang="en-US" smtClean="0"/>
              <a:t>3</a:t>
            </a:fld>
            <a:endParaRPr lang="en-US"/>
          </a:p>
        </p:txBody>
      </p:sp>
    </p:spTree>
    <p:extLst>
      <p:ext uri="{BB962C8B-B14F-4D97-AF65-F5344CB8AC3E}">
        <p14:creationId xmlns:p14="http://schemas.microsoft.com/office/powerpoint/2010/main" val="3056413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endParaRPr lang="en-US" b="0"/>
          </a:p>
          <a:p>
            <a:r>
              <a:rPr lang="en-US"/>
              <a:t>Our objectives for this meeting are </a:t>
            </a:r>
            <a:r>
              <a:rPr lang="en-US" b="0"/>
              <a:t>to </a:t>
            </a:r>
            <a:r>
              <a:rPr lang="en-US"/>
              <a:t>learn from each other</a:t>
            </a:r>
            <a:r>
              <a:rPr lang="en-US" b="0"/>
              <a:t>, </a:t>
            </a:r>
            <a:r>
              <a:rPr lang="en-US"/>
              <a:t>get </a:t>
            </a:r>
            <a:r>
              <a:rPr lang="en-US" b="0"/>
              <a:t>to </a:t>
            </a:r>
            <a:r>
              <a:rPr lang="en-US"/>
              <a:t>know each other and connect – or reconnect – with one another</a:t>
            </a:r>
            <a:r>
              <a:rPr lang="en-US" b="0"/>
              <a:t>, and to </a:t>
            </a:r>
            <a:r>
              <a:rPr lang="en-US"/>
              <a:t>share some of our ideas for coping with stress</a:t>
            </a:r>
            <a:r>
              <a:rPr lang="en-US" b="0"/>
              <a:t>.</a:t>
            </a:r>
            <a:r>
              <a:rPr lang="en-US"/>
              <a:t> </a:t>
            </a:r>
          </a:p>
          <a:p>
            <a:endParaRPr lang="en-US" b="0"/>
          </a:p>
        </p:txBody>
      </p:sp>
      <p:sp>
        <p:nvSpPr>
          <p:cNvPr id="4" name="Slide Number Placeholder 3"/>
          <p:cNvSpPr>
            <a:spLocks noGrp="1"/>
          </p:cNvSpPr>
          <p:nvPr>
            <p:ph type="sldNum" sz="quarter" idx="5"/>
          </p:nvPr>
        </p:nvSpPr>
        <p:spPr/>
        <p:txBody>
          <a:bodyPr/>
          <a:lstStyle/>
          <a:p>
            <a:fld id="{43ADE589-A344-2842-9FFB-A707CEC78520}" type="slidenum">
              <a:rPr lang="en-US" smtClean="0"/>
              <a:t>4</a:t>
            </a:fld>
            <a:endParaRPr lang="en-US"/>
          </a:p>
        </p:txBody>
      </p:sp>
    </p:spTree>
    <p:extLst>
      <p:ext uri="{BB962C8B-B14F-4D97-AF65-F5344CB8AC3E}">
        <p14:creationId xmlns:p14="http://schemas.microsoft.com/office/powerpoint/2010/main" val="2080687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FACILITATOR SCRIPT</a:t>
            </a:r>
            <a:endParaRPr lang="en-US"/>
          </a:p>
          <a:p>
            <a:endParaRPr lang="en-US"/>
          </a:p>
          <a:p>
            <a:r>
              <a:rPr lang="en-US"/>
              <a:t>Here is our agenda for this [evening/meeting/afternoon]. First I will provide you with a brief introduction to stress and why recognizing it is important. Then we will do a short icebreaker before I describe the world café process. The majority of the meeting will be spent in three rounds of discussion, followed by some time to share what we have learned with each other in what's called the harvest round . Any questions about the agenda?</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9F3FFEA7-AB85-49A5-B5E0-BC619A3722FA}" type="slidenum">
              <a:rPr lang="en-US" smtClean="0"/>
              <a:t>5</a:t>
            </a:fld>
            <a:endParaRPr lang="en-US"/>
          </a:p>
        </p:txBody>
      </p:sp>
    </p:spTree>
    <p:extLst>
      <p:ext uri="{BB962C8B-B14F-4D97-AF65-F5344CB8AC3E}">
        <p14:creationId xmlns:p14="http://schemas.microsoft.com/office/powerpoint/2010/main" val="2913363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FACILITATOR SCRIPT</a:t>
            </a:r>
            <a:endParaRPr lang="en-US"/>
          </a:p>
          <a:p>
            <a:endParaRPr lang="en-US"/>
          </a:p>
          <a:p>
            <a:r>
              <a:rPr lang="en-US"/>
              <a:t>Before we get started, I want to set some basic rules for world cafes.</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9F3FFEA7-AB85-49A5-B5E0-BC619A3722FA}" type="slidenum">
              <a:rPr lang="en-US" smtClean="0"/>
              <a:t>6</a:t>
            </a:fld>
            <a:endParaRPr lang="en-US"/>
          </a:p>
        </p:txBody>
      </p:sp>
    </p:spTree>
    <p:extLst>
      <p:ext uri="{BB962C8B-B14F-4D97-AF65-F5344CB8AC3E}">
        <p14:creationId xmlns:p14="http://schemas.microsoft.com/office/powerpoint/2010/main" val="639790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FACILITATOR SCRIPT</a:t>
            </a:r>
            <a:endParaRPr lang="en-US"/>
          </a:p>
          <a:p>
            <a:endParaRPr lang="en-US"/>
          </a:p>
          <a:p>
            <a:r>
              <a:rPr lang="en-US"/>
              <a:t>Ok, let’s get to know each other a little bit!</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9F3FFEA7-AB85-49A5-B5E0-BC619A3722FA}" type="slidenum">
              <a:rPr lang="en-US" smtClean="0"/>
              <a:t>7</a:t>
            </a:fld>
            <a:endParaRPr lang="en-US"/>
          </a:p>
        </p:txBody>
      </p:sp>
    </p:spTree>
    <p:extLst>
      <p:ext uri="{BB962C8B-B14F-4D97-AF65-F5344CB8AC3E}">
        <p14:creationId xmlns:p14="http://schemas.microsoft.com/office/powerpoint/2010/main" val="2699351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b="1"/>
              <a:t>FACILITATOR SCRIPT</a:t>
            </a:r>
            <a:endParaRPr lang="en-US"/>
          </a:p>
          <a:p>
            <a:endParaRPr lang="en-US"/>
          </a:p>
          <a:p>
            <a:r>
              <a:rPr lang="en-US"/>
              <a:t>Before we start our discussions, I’d like talk about why self-care is important. So many of us run around helping other members of our families, that we do not take care of ourselves. But we need to. Stress, anxiety, and depression can lead to poor health conditions. They can increase the risk of developing heart disease, stomach problems, obesity, or diabetes. Moreover, if you are stressed or not feeling well, your own capacity to help your loved ones decreases. Studies have found that the stress or anxiety that parents or caregivers feel has an adverse affect on the children they care for. Conversely, studies have found that parents who practiced self-care and showed compassion for themselves were more likely to enjoy parenting, have more patience, and have more positive interactions with their children. They were more able to deal with challenges as well as setting a good example for their children.  When you are on an airplane, what do the stewards say to do first if the oxygen masks are released? Put your own mask on first so that you are better able to help your child. The same is true with our own mental health. It is important to take care of ourselves not just for our own sake, but for our children’s.</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9F3FFEA7-AB85-49A5-B5E0-BC619A3722FA}" type="slidenum">
              <a:rPr lang="en-US" smtClean="0"/>
              <a:t>8</a:t>
            </a:fld>
            <a:endParaRPr lang="en-US"/>
          </a:p>
        </p:txBody>
      </p:sp>
    </p:spTree>
    <p:extLst>
      <p:ext uri="{BB962C8B-B14F-4D97-AF65-F5344CB8AC3E}">
        <p14:creationId xmlns:p14="http://schemas.microsoft.com/office/powerpoint/2010/main" val="835279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b="1"/>
              <a:t>FACILITATOR SCRIPT</a:t>
            </a:r>
            <a:endParaRPr lang="en-US"/>
          </a:p>
          <a:p>
            <a:endParaRPr lang="en-US"/>
          </a:p>
          <a:p>
            <a:r>
              <a:rPr lang="en-US"/>
              <a:t>Here is a list of some of the signs of stress. We’ll be discussing how we know when we are stressed in a little bit, but this list provides a starting point for our discussion. Stress appears in a number of different ways and can appear differently at different times. Knowing when you are feeling stressed will alert you to a need to practice self-care.</a:t>
            </a:r>
          </a:p>
          <a:p>
            <a:endParaRPr lang="en-US"/>
          </a:p>
          <a:p>
            <a:r>
              <a:rPr lang="en-US"/>
              <a:t>If you have any of these symptoms for more than two weeks, seek help from friends, family, or a professional. If you start to self-harm or have thought of suicide, call or text 988 immediately.</a:t>
            </a:r>
          </a:p>
          <a:p>
            <a:endParaRPr lang="en-US"/>
          </a:p>
          <a:p>
            <a:endParaRPr lang="en-US"/>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9F3FFEA7-AB85-49A5-B5E0-BC619A3722FA}" type="slidenum">
              <a:rPr lang="en-US" smtClean="0"/>
              <a:t>9</a:t>
            </a:fld>
            <a:endParaRPr lang="en-US"/>
          </a:p>
        </p:txBody>
      </p:sp>
    </p:spTree>
    <p:extLst>
      <p:ext uri="{BB962C8B-B14F-4D97-AF65-F5344CB8AC3E}">
        <p14:creationId xmlns:p14="http://schemas.microsoft.com/office/powerpoint/2010/main" val="1780539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is always going to be stress in our lives, so how can we cope with it? Good nutrition, consistent exercise, and enough sleep are some good ways to cope with stress. Movement of any kind, such as dancing, going for walks, or even gardening or doing housework can help relieve stress. Other ideas include taking a break from the news or social media and practicing relaxation techniques such as mindfulness or meditation. Going out with friends and connecting with others can also help with stress.</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9F3FFEA7-AB85-49A5-B5E0-BC619A3722FA}" type="slidenum">
              <a:rPr lang="en-US" smtClean="0"/>
              <a:t>10</a:t>
            </a:fld>
            <a:endParaRPr lang="en-US"/>
          </a:p>
        </p:txBody>
      </p:sp>
    </p:spTree>
    <p:extLst>
      <p:ext uri="{BB962C8B-B14F-4D97-AF65-F5344CB8AC3E}">
        <p14:creationId xmlns:p14="http://schemas.microsoft.com/office/powerpoint/2010/main" val="19354102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4" name="Picture 13" descr="A group of people hugging each other&#10;&#10;Description automatically generated">
            <a:extLst>
              <a:ext uri="{FF2B5EF4-FFF2-40B4-BE49-F238E27FC236}">
                <a16:creationId xmlns:a16="http://schemas.microsoft.com/office/drawing/2014/main" id="{F7A61F3B-C5E5-87E7-0B3B-746C74C024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71524" y="-952500"/>
            <a:ext cx="15962380" cy="11497514"/>
          </a:xfrm>
          <a:prstGeom prst="rect">
            <a:avLst/>
          </a:prstGeom>
        </p:spPr>
      </p:pic>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94" indent="0" algn="ctr">
              <a:buNone/>
              <a:defRPr>
                <a:solidFill>
                  <a:schemeClr val="tx1">
                    <a:tint val="75000"/>
                  </a:schemeClr>
                </a:solidFill>
              </a:defRPr>
            </a:lvl2pPr>
            <a:lvl3pPr marL="914388" indent="0" algn="ctr">
              <a:buNone/>
              <a:defRPr>
                <a:solidFill>
                  <a:schemeClr val="tx1">
                    <a:tint val="75000"/>
                  </a:schemeClr>
                </a:solidFill>
              </a:defRPr>
            </a:lvl3pPr>
            <a:lvl4pPr marL="1371582" indent="0" algn="ctr">
              <a:buNone/>
              <a:defRPr>
                <a:solidFill>
                  <a:schemeClr val="tx1">
                    <a:tint val="75000"/>
                  </a:schemeClr>
                </a:solidFill>
              </a:defRPr>
            </a:lvl4pPr>
            <a:lvl5pPr marL="1828776" indent="0" algn="ctr">
              <a:buNone/>
              <a:defRPr>
                <a:solidFill>
                  <a:schemeClr val="tx1">
                    <a:tint val="75000"/>
                  </a:schemeClr>
                </a:solidFill>
              </a:defRPr>
            </a:lvl5pPr>
            <a:lvl6pPr marL="2285970" indent="0" algn="ctr">
              <a:buNone/>
              <a:defRPr>
                <a:solidFill>
                  <a:schemeClr val="tx1">
                    <a:tint val="75000"/>
                  </a:schemeClr>
                </a:solidFill>
              </a:defRPr>
            </a:lvl6pPr>
            <a:lvl7pPr marL="2743164" indent="0" algn="ctr">
              <a:buNone/>
              <a:defRPr>
                <a:solidFill>
                  <a:schemeClr val="tx1">
                    <a:tint val="75000"/>
                  </a:schemeClr>
                </a:solidFill>
              </a:defRPr>
            </a:lvl7pPr>
            <a:lvl8pPr marL="3200356" indent="0" algn="ctr">
              <a:buNone/>
              <a:defRPr>
                <a:solidFill>
                  <a:schemeClr val="tx1">
                    <a:tint val="75000"/>
                  </a:schemeClr>
                </a:solidFill>
              </a:defRPr>
            </a:lvl8pPr>
            <a:lvl9pPr marL="365755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8" name="AutoShape 3">
            <a:extLst>
              <a:ext uri="{FF2B5EF4-FFF2-40B4-BE49-F238E27FC236}">
                <a16:creationId xmlns:a16="http://schemas.microsoft.com/office/drawing/2014/main" id="{1CEAD3A6-E255-68EB-7CD6-8779661BBECC}"/>
              </a:ext>
            </a:extLst>
          </p:cNvPr>
          <p:cNvSpPr/>
          <p:nvPr userDrawn="1"/>
        </p:nvSpPr>
        <p:spPr>
          <a:xfrm rot="-7020778">
            <a:off x="-6393191" y="450030"/>
            <a:ext cx="16230600" cy="10441156"/>
          </a:xfrm>
          <a:prstGeom prst="rect">
            <a:avLst/>
          </a:prstGeom>
          <a:solidFill>
            <a:srgbClr val="4AB6BE"/>
          </a:solidFill>
        </p:spPr>
        <p:txBody>
          <a:bodyPr/>
          <a:lstStyle/>
          <a:p>
            <a:endParaRPr lang="en-US" sz="1800"/>
          </a:p>
        </p:txBody>
      </p:sp>
      <p:sp>
        <p:nvSpPr>
          <p:cNvPr id="9" name="AutoShape 4">
            <a:extLst>
              <a:ext uri="{FF2B5EF4-FFF2-40B4-BE49-F238E27FC236}">
                <a16:creationId xmlns:a16="http://schemas.microsoft.com/office/drawing/2014/main" id="{C3E514BD-6CCA-28BF-83D4-D6B09EBA4B0E}"/>
              </a:ext>
            </a:extLst>
          </p:cNvPr>
          <p:cNvSpPr/>
          <p:nvPr userDrawn="1"/>
        </p:nvSpPr>
        <p:spPr>
          <a:xfrm rot="-7020778">
            <a:off x="-6255363" y="1135772"/>
            <a:ext cx="16230600" cy="10441156"/>
          </a:xfrm>
          <a:prstGeom prst="rect">
            <a:avLst/>
          </a:prstGeom>
          <a:solidFill>
            <a:srgbClr val="3C346A"/>
          </a:solidFill>
        </p:spPr>
        <p:txBody>
          <a:bodyPr/>
          <a:lstStyle/>
          <a:p>
            <a:endParaRPr lang="en-US" sz="1800"/>
          </a:p>
        </p:txBody>
      </p:sp>
      <p:sp>
        <p:nvSpPr>
          <p:cNvPr id="15" name="Text Placeholder 14">
            <a:extLst>
              <a:ext uri="{FF2B5EF4-FFF2-40B4-BE49-F238E27FC236}">
                <a16:creationId xmlns:a16="http://schemas.microsoft.com/office/drawing/2014/main" id="{CEFB9FF4-1D43-DE3C-24BB-68D10C983B14}"/>
              </a:ext>
            </a:extLst>
          </p:cNvPr>
          <p:cNvSpPr>
            <a:spLocks noGrp="1"/>
          </p:cNvSpPr>
          <p:nvPr>
            <p:ph type="body" sz="quarter" idx="13" hasCustomPrompt="1"/>
          </p:nvPr>
        </p:nvSpPr>
        <p:spPr>
          <a:xfrm>
            <a:off x="685800" y="8564562"/>
            <a:ext cx="4330700" cy="914400"/>
          </a:xfrm>
        </p:spPr>
        <p:txBody>
          <a:bodyPr/>
          <a:lstStyle>
            <a:lvl1pPr marL="0" indent="0">
              <a:buNone/>
              <a:defRPr sz="37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Subtitle</a:t>
            </a:r>
          </a:p>
        </p:txBody>
      </p:sp>
      <p:sp>
        <p:nvSpPr>
          <p:cNvPr id="17" name="Text Placeholder 16">
            <a:extLst>
              <a:ext uri="{FF2B5EF4-FFF2-40B4-BE49-F238E27FC236}">
                <a16:creationId xmlns:a16="http://schemas.microsoft.com/office/drawing/2014/main" id="{44022F5D-1845-2294-3E7C-E33543EC3E69}"/>
              </a:ext>
            </a:extLst>
          </p:cNvPr>
          <p:cNvSpPr>
            <a:spLocks noGrp="1"/>
          </p:cNvSpPr>
          <p:nvPr>
            <p:ph type="body" sz="quarter" idx="14" hasCustomPrompt="1"/>
          </p:nvPr>
        </p:nvSpPr>
        <p:spPr>
          <a:xfrm>
            <a:off x="685800" y="6321629"/>
            <a:ext cx="7467600" cy="2242933"/>
          </a:xfrm>
        </p:spPr>
        <p:txBody>
          <a:bodyPr/>
          <a:lstStyle>
            <a:lvl1pPr marL="0" indent="0">
              <a:buNone/>
              <a:defRPr sz="6500">
                <a:solidFill>
                  <a:schemeClr val="bg1"/>
                </a:solidFill>
                <a:latin typeface="Garet Bold" panose="020B0604020202020204" charset="0"/>
              </a:defRPr>
            </a:lvl1pPr>
            <a:lvl5pPr>
              <a:defRPr/>
            </a:lvl5pPr>
          </a:lstStyle>
          <a:p>
            <a:pPr lvl="0"/>
            <a:r>
              <a:rPr lang="en-US"/>
              <a:t>Presentation</a:t>
            </a:r>
          </a:p>
          <a:p>
            <a:pPr lvl="0"/>
            <a:r>
              <a:rPr lang="en-US"/>
              <a:t>Title</a:t>
            </a:r>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4" name="Text Placeholder 47">
            <a:extLst>
              <a:ext uri="{FF2B5EF4-FFF2-40B4-BE49-F238E27FC236}">
                <a16:creationId xmlns:a16="http://schemas.microsoft.com/office/drawing/2014/main" id="{14518630-1B09-C35D-69CB-CB00D6ED2AC5}"/>
              </a:ext>
            </a:extLst>
          </p:cNvPr>
          <p:cNvSpPr>
            <a:spLocks noGrp="1"/>
          </p:cNvSpPr>
          <p:nvPr>
            <p:ph type="body" sz="quarter" idx="18" hasCustomPrompt="1"/>
          </p:nvPr>
        </p:nvSpPr>
        <p:spPr>
          <a:xfrm>
            <a:off x="4572002" y="2095501"/>
            <a:ext cx="8986419" cy="921147"/>
          </a:xfrm>
        </p:spPr>
        <p:txBody>
          <a:bodyPr>
            <a:noAutofit/>
          </a:bodyPr>
          <a:lstStyle>
            <a:lvl1pPr marL="0" indent="0" algn="ctr">
              <a:buNone/>
              <a:defRPr sz="5980">
                <a:solidFill>
                  <a:srgbClr val="3C346A"/>
                </a:solidFill>
              </a:defRPr>
            </a:lvl1pPr>
          </a:lstStyle>
          <a:p>
            <a:pPr lvl="0"/>
            <a:r>
              <a:rPr lang="en-US"/>
              <a:t>Insert Title</a:t>
            </a:r>
          </a:p>
        </p:txBody>
      </p:sp>
      <p:sp>
        <p:nvSpPr>
          <p:cNvPr id="25" name="Text Placeholder 47">
            <a:extLst>
              <a:ext uri="{FF2B5EF4-FFF2-40B4-BE49-F238E27FC236}">
                <a16:creationId xmlns:a16="http://schemas.microsoft.com/office/drawing/2014/main" id="{A4006CDE-9A32-E2BD-8931-7CEBC36B6FF8}"/>
              </a:ext>
            </a:extLst>
          </p:cNvPr>
          <p:cNvSpPr>
            <a:spLocks noGrp="1"/>
          </p:cNvSpPr>
          <p:nvPr>
            <p:ph type="body" sz="quarter" idx="19" hasCustomPrompt="1"/>
          </p:nvPr>
        </p:nvSpPr>
        <p:spPr>
          <a:xfrm>
            <a:off x="7772402" y="3695700"/>
            <a:ext cx="4393067" cy="584732"/>
          </a:xfrm>
        </p:spPr>
        <p:txBody>
          <a:bodyPr>
            <a:noAutofit/>
          </a:bodyPr>
          <a:lstStyle>
            <a:lvl1pPr marL="0" indent="0" algn="l">
              <a:buNone/>
              <a:defRPr sz="3370">
                <a:solidFill>
                  <a:srgbClr val="3C346A"/>
                </a:solidFill>
              </a:defRPr>
            </a:lvl1pPr>
          </a:lstStyle>
          <a:p>
            <a:pPr lvl="0"/>
            <a:r>
              <a:rPr lang="en-US"/>
              <a:t>Insert text</a:t>
            </a:r>
          </a:p>
        </p:txBody>
      </p:sp>
      <p:sp>
        <p:nvSpPr>
          <p:cNvPr id="26" name="Text Placeholder 47">
            <a:extLst>
              <a:ext uri="{FF2B5EF4-FFF2-40B4-BE49-F238E27FC236}">
                <a16:creationId xmlns:a16="http://schemas.microsoft.com/office/drawing/2014/main" id="{C1B8810D-7E2A-A595-E63A-7F3734447519}"/>
              </a:ext>
            </a:extLst>
          </p:cNvPr>
          <p:cNvSpPr>
            <a:spLocks noGrp="1"/>
          </p:cNvSpPr>
          <p:nvPr>
            <p:ph type="body" sz="quarter" idx="20" hasCustomPrompt="1"/>
          </p:nvPr>
        </p:nvSpPr>
        <p:spPr>
          <a:xfrm>
            <a:off x="6075734" y="3827027"/>
            <a:ext cx="1192667" cy="316632"/>
          </a:xfrm>
        </p:spPr>
        <p:txBody>
          <a:bodyPr>
            <a:noAutofit/>
          </a:bodyPr>
          <a:lstStyle>
            <a:lvl1pPr marL="0" indent="0" algn="l">
              <a:buNone/>
              <a:defRPr sz="1200">
                <a:solidFill>
                  <a:srgbClr val="3C346A"/>
                </a:solidFill>
                <a:latin typeface="Garet" panose="020B0604020202020204" charset="0"/>
              </a:defRPr>
            </a:lvl1pPr>
          </a:lstStyle>
          <a:p>
            <a:pPr lvl="0"/>
            <a:r>
              <a:rPr lang="en-US"/>
              <a:t>Ins1ert text</a:t>
            </a:r>
          </a:p>
        </p:txBody>
      </p:sp>
      <p:sp>
        <p:nvSpPr>
          <p:cNvPr id="4" name="Text Placeholder 47">
            <a:extLst>
              <a:ext uri="{FF2B5EF4-FFF2-40B4-BE49-F238E27FC236}">
                <a16:creationId xmlns:a16="http://schemas.microsoft.com/office/drawing/2014/main" id="{DE2DD49C-1D48-139B-24C0-F9A9DF5EA53D}"/>
              </a:ext>
            </a:extLst>
          </p:cNvPr>
          <p:cNvSpPr>
            <a:spLocks noGrp="1"/>
          </p:cNvSpPr>
          <p:nvPr>
            <p:ph type="body" sz="quarter" idx="21" hasCustomPrompt="1"/>
          </p:nvPr>
        </p:nvSpPr>
        <p:spPr>
          <a:xfrm>
            <a:off x="7772402" y="4506081"/>
            <a:ext cx="4393067" cy="584732"/>
          </a:xfrm>
        </p:spPr>
        <p:txBody>
          <a:bodyPr>
            <a:noAutofit/>
          </a:bodyPr>
          <a:lstStyle>
            <a:lvl1pPr marL="0" indent="0" algn="l">
              <a:buNone/>
              <a:defRPr sz="3370">
                <a:solidFill>
                  <a:srgbClr val="3C346A"/>
                </a:solidFill>
              </a:defRPr>
            </a:lvl1pPr>
          </a:lstStyle>
          <a:p>
            <a:pPr lvl="0"/>
            <a:r>
              <a:rPr lang="en-US"/>
              <a:t>Insert text</a:t>
            </a:r>
          </a:p>
        </p:txBody>
      </p:sp>
      <p:sp>
        <p:nvSpPr>
          <p:cNvPr id="5" name="Text Placeholder 47">
            <a:extLst>
              <a:ext uri="{FF2B5EF4-FFF2-40B4-BE49-F238E27FC236}">
                <a16:creationId xmlns:a16="http://schemas.microsoft.com/office/drawing/2014/main" id="{21FE0BE0-3E30-CD66-CF20-B00C8F662ABB}"/>
              </a:ext>
            </a:extLst>
          </p:cNvPr>
          <p:cNvSpPr>
            <a:spLocks noGrp="1"/>
          </p:cNvSpPr>
          <p:nvPr>
            <p:ph type="body" sz="quarter" idx="22" hasCustomPrompt="1"/>
          </p:nvPr>
        </p:nvSpPr>
        <p:spPr>
          <a:xfrm>
            <a:off x="6075734" y="4637407"/>
            <a:ext cx="1192667" cy="316632"/>
          </a:xfrm>
        </p:spPr>
        <p:txBody>
          <a:bodyPr>
            <a:noAutofit/>
          </a:bodyPr>
          <a:lstStyle>
            <a:lvl1pPr marL="0" indent="0" algn="l">
              <a:buNone/>
              <a:defRPr sz="1200">
                <a:solidFill>
                  <a:srgbClr val="3C346A"/>
                </a:solidFill>
                <a:latin typeface="Garet" panose="020B0604020202020204" charset="0"/>
              </a:defRPr>
            </a:lvl1pPr>
          </a:lstStyle>
          <a:p>
            <a:pPr lvl="0"/>
            <a:r>
              <a:rPr lang="en-US"/>
              <a:t>Ins1ert text</a:t>
            </a:r>
          </a:p>
        </p:txBody>
      </p:sp>
      <p:sp>
        <p:nvSpPr>
          <p:cNvPr id="6" name="Text Placeholder 47">
            <a:extLst>
              <a:ext uri="{FF2B5EF4-FFF2-40B4-BE49-F238E27FC236}">
                <a16:creationId xmlns:a16="http://schemas.microsoft.com/office/drawing/2014/main" id="{2E5CF5F4-CBC6-621F-7907-02D74E05E95B}"/>
              </a:ext>
            </a:extLst>
          </p:cNvPr>
          <p:cNvSpPr>
            <a:spLocks noGrp="1"/>
          </p:cNvSpPr>
          <p:nvPr>
            <p:ph type="body" sz="quarter" idx="23" hasCustomPrompt="1"/>
          </p:nvPr>
        </p:nvSpPr>
        <p:spPr>
          <a:xfrm>
            <a:off x="7772402" y="5316460"/>
            <a:ext cx="4393067" cy="584732"/>
          </a:xfrm>
        </p:spPr>
        <p:txBody>
          <a:bodyPr>
            <a:noAutofit/>
          </a:bodyPr>
          <a:lstStyle>
            <a:lvl1pPr marL="0" indent="0" algn="l">
              <a:buNone/>
              <a:defRPr sz="3370">
                <a:solidFill>
                  <a:srgbClr val="3C346A"/>
                </a:solidFill>
              </a:defRPr>
            </a:lvl1pPr>
          </a:lstStyle>
          <a:p>
            <a:pPr lvl="0"/>
            <a:r>
              <a:rPr lang="en-US"/>
              <a:t>Insert text</a:t>
            </a:r>
          </a:p>
        </p:txBody>
      </p:sp>
      <p:sp>
        <p:nvSpPr>
          <p:cNvPr id="10" name="Text Placeholder 47">
            <a:extLst>
              <a:ext uri="{FF2B5EF4-FFF2-40B4-BE49-F238E27FC236}">
                <a16:creationId xmlns:a16="http://schemas.microsoft.com/office/drawing/2014/main" id="{9B41BE39-B20E-52A4-1CC8-D7C41D18D0BB}"/>
              </a:ext>
            </a:extLst>
          </p:cNvPr>
          <p:cNvSpPr>
            <a:spLocks noGrp="1"/>
          </p:cNvSpPr>
          <p:nvPr>
            <p:ph type="body" sz="quarter" idx="24" hasCustomPrompt="1"/>
          </p:nvPr>
        </p:nvSpPr>
        <p:spPr>
          <a:xfrm>
            <a:off x="6075734" y="5447787"/>
            <a:ext cx="1192667" cy="316632"/>
          </a:xfrm>
        </p:spPr>
        <p:txBody>
          <a:bodyPr>
            <a:noAutofit/>
          </a:bodyPr>
          <a:lstStyle>
            <a:lvl1pPr marL="0" indent="0" algn="l">
              <a:buNone/>
              <a:defRPr sz="1200">
                <a:solidFill>
                  <a:srgbClr val="3C346A"/>
                </a:solidFill>
                <a:latin typeface="Garet" panose="020B0604020202020204" charset="0"/>
              </a:defRPr>
            </a:lvl1pPr>
          </a:lstStyle>
          <a:p>
            <a:pPr lvl="0"/>
            <a:r>
              <a:rPr lang="en-US"/>
              <a:t>Ins1ert text</a:t>
            </a:r>
          </a:p>
        </p:txBody>
      </p:sp>
      <p:pic>
        <p:nvPicPr>
          <p:cNvPr id="11" name="Picture 10" descr="A green text on a black background&#10;&#10;Description automatically generated">
            <a:extLst>
              <a:ext uri="{FF2B5EF4-FFF2-40B4-BE49-F238E27FC236}">
                <a16:creationId xmlns:a16="http://schemas.microsoft.com/office/drawing/2014/main" id="{CBF3922C-3387-56AF-49A1-717E62EF1C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49602" y="9237193"/>
            <a:ext cx="1987521" cy="676504"/>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3C346A"/>
        </a:solidFill>
        <a:effectLst/>
      </p:bgPr>
    </p:bg>
    <p:spTree>
      <p:nvGrpSpPr>
        <p:cNvPr id="1" name=""/>
        <p:cNvGrpSpPr/>
        <p:nvPr/>
      </p:nvGrpSpPr>
      <p:grpSpPr>
        <a:xfrm>
          <a:off x="0" y="0"/>
          <a:ext cx="0" cy="0"/>
          <a:chOff x="0" y="0"/>
          <a:chExt cx="0" cy="0"/>
        </a:xfrm>
      </p:grpSpPr>
      <p:sp>
        <p:nvSpPr>
          <p:cNvPr id="5" name="AutoShape 2">
            <a:extLst>
              <a:ext uri="{FF2B5EF4-FFF2-40B4-BE49-F238E27FC236}">
                <a16:creationId xmlns:a16="http://schemas.microsoft.com/office/drawing/2014/main" id="{766BEC91-882C-7AF1-9AB3-645AA9497728}"/>
              </a:ext>
            </a:extLst>
          </p:cNvPr>
          <p:cNvSpPr/>
          <p:nvPr userDrawn="1"/>
        </p:nvSpPr>
        <p:spPr>
          <a:xfrm>
            <a:off x="9636792" y="-763224"/>
            <a:ext cx="1106507" cy="11401603"/>
          </a:xfrm>
          <a:prstGeom prst="rect">
            <a:avLst/>
          </a:prstGeom>
          <a:solidFill>
            <a:srgbClr val="46B6BE"/>
          </a:solidFill>
        </p:spPr>
        <p:txBody>
          <a:bodyPr/>
          <a:lstStyle/>
          <a:p>
            <a:endParaRPr lang="en-US" sz="1800"/>
          </a:p>
        </p:txBody>
      </p:sp>
      <p:sp>
        <p:nvSpPr>
          <p:cNvPr id="6" name="AutoShape 3">
            <a:extLst>
              <a:ext uri="{FF2B5EF4-FFF2-40B4-BE49-F238E27FC236}">
                <a16:creationId xmlns:a16="http://schemas.microsoft.com/office/drawing/2014/main" id="{2D834ED3-D45A-209B-5BB0-B6A8909E287C}"/>
              </a:ext>
            </a:extLst>
          </p:cNvPr>
          <p:cNvSpPr/>
          <p:nvPr userDrawn="1"/>
        </p:nvSpPr>
        <p:spPr>
          <a:xfrm>
            <a:off x="624397" y="1028701"/>
            <a:ext cx="8424355" cy="8229600"/>
          </a:xfrm>
          <a:prstGeom prst="rect">
            <a:avLst/>
          </a:prstGeom>
          <a:solidFill>
            <a:srgbClr val="F1EDEC"/>
          </a:solidFill>
        </p:spPr>
        <p:txBody>
          <a:bodyPr/>
          <a:lstStyle/>
          <a:p>
            <a:endParaRPr lang="en-US" sz="1800"/>
          </a:p>
        </p:txBody>
      </p:sp>
      <p:sp>
        <p:nvSpPr>
          <p:cNvPr id="10" name="Text Placeholder 47">
            <a:extLst>
              <a:ext uri="{FF2B5EF4-FFF2-40B4-BE49-F238E27FC236}">
                <a16:creationId xmlns:a16="http://schemas.microsoft.com/office/drawing/2014/main" id="{F6E9CD34-7F2B-612F-9370-128FA130EB3E}"/>
              </a:ext>
            </a:extLst>
          </p:cNvPr>
          <p:cNvSpPr>
            <a:spLocks noGrp="1"/>
          </p:cNvSpPr>
          <p:nvPr>
            <p:ph type="body" sz="quarter" idx="18" hasCustomPrompt="1"/>
          </p:nvPr>
        </p:nvSpPr>
        <p:spPr>
          <a:xfrm>
            <a:off x="975477" y="2171701"/>
            <a:ext cx="8073274" cy="914400"/>
          </a:xfrm>
        </p:spPr>
        <p:txBody>
          <a:bodyPr>
            <a:noAutofit/>
          </a:bodyPr>
          <a:lstStyle>
            <a:lvl1pPr marL="0" indent="0" algn="l">
              <a:buNone/>
              <a:defRPr sz="5500">
                <a:solidFill>
                  <a:srgbClr val="3C346A"/>
                </a:solidFill>
              </a:defRPr>
            </a:lvl1pPr>
          </a:lstStyle>
          <a:p>
            <a:pPr lvl="0"/>
            <a:r>
              <a:rPr lang="en-US"/>
              <a:t>Insert Title</a:t>
            </a:r>
          </a:p>
        </p:txBody>
      </p:sp>
      <p:sp>
        <p:nvSpPr>
          <p:cNvPr id="11" name="Text Placeholder 47">
            <a:extLst>
              <a:ext uri="{FF2B5EF4-FFF2-40B4-BE49-F238E27FC236}">
                <a16:creationId xmlns:a16="http://schemas.microsoft.com/office/drawing/2014/main" id="{4AD6A48C-2B37-B9EA-7B68-A2E8A5F31471}"/>
              </a:ext>
            </a:extLst>
          </p:cNvPr>
          <p:cNvSpPr>
            <a:spLocks noGrp="1"/>
          </p:cNvSpPr>
          <p:nvPr>
            <p:ph type="body" sz="quarter" idx="19" hasCustomPrompt="1"/>
          </p:nvPr>
        </p:nvSpPr>
        <p:spPr>
          <a:xfrm>
            <a:off x="994527" y="3543300"/>
            <a:ext cx="8073274" cy="914400"/>
          </a:xfrm>
        </p:spPr>
        <p:txBody>
          <a:bodyPr>
            <a:noAutofit/>
          </a:bodyPr>
          <a:lstStyle>
            <a:lvl1pPr marL="0" indent="0" algn="l">
              <a:buNone/>
              <a:defRPr sz="2600">
                <a:solidFill>
                  <a:srgbClr val="3C346A"/>
                </a:solidFill>
              </a:defRPr>
            </a:lvl1pPr>
          </a:lstStyle>
          <a:p>
            <a:pPr lvl="0"/>
            <a:r>
              <a:rPr lang="en-US"/>
              <a:t>Insert Text</a:t>
            </a:r>
          </a:p>
        </p:txBody>
      </p:sp>
      <p:pic>
        <p:nvPicPr>
          <p:cNvPr id="2" name="Picture 1" descr="A green text on a black background&#10;&#10;Description automatically generated">
            <a:extLst>
              <a:ext uri="{FF2B5EF4-FFF2-40B4-BE49-F238E27FC236}">
                <a16:creationId xmlns:a16="http://schemas.microsoft.com/office/drawing/2014/main" id="{415A84B3-34C2-1D93-4373-B07C342E54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42813" y="7886699"/>
            <a:ext cx="1987521" cy="676504"/>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91C34CE1-1F9E-A4E9-6B61-849293A15CDC}"/>
              </a:ext>
            </a:extLst>
          </p:cNvPr>
          <p:cNvGrpSpPr/>
          <p:nvPr userDrawn="1"/>
        </p:nvGrpSpPr>
        <p:grpSpPr>
          <a:xfrm>
            <a:off x="6440702" y="2819921"/>
            <a:ext cx="5599141" cy="5599141"/>
            <a:chOff x="0" y="0"/>
            <a:chExt cx="812800" cy="812800"/>
          </a:xfrm>
        </p:grpSpPr>
        <p:sp>
          <p:nvSpPr>
            <p:cNvPr id="9" name="Freeform 3">
              <a:extLst>
                <a:ext uri="{FF2B5EF4-FFF2-40B4-BE49-F238E27FC236}">
                  <a16:creationId xmlns:a16="http://schemas.microsoft.com/office/drawing/2014/main" id="{82B6FF56-3270-A4B1-BE64-64782DE1102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B6BE"/>
            </a:solidFill>
          </p:spPr>
          <p:txBody>
            <a:bodyPr/>
            <a:lstStyle/>
            <a:p>
              <a:endParaRPr lang="en-US" sz="1800"/>
            </a:p>
          </p:txBody>
        </p:sp>
        <p:sp>
          <p:nvSpPr>
            <p:cNvPr id="10" name="TextBox 4">
              <a:extLst>
                <a:ext uri="{FF2B5EF4-FFF2-40B4-BE49-F238E27FC236}">
                  <a16:creationId xmlns:a16="http://schemas.microsoft.com/office/drawing/2014/main" id="{55A2FDBE-3657-B34E-15FB-23AF1C74D7FE}"/>
                </a:ext>
              </a:extLst>
            </p:cNvPr>
            <p:cNvSpPr txBox="1"/>
            <p:nvPr/>
          </p:nvSpPr>
          <p:spPr>
            <a:xfrm>
              <a:off x="76200" y="38100"/>
              <a:ext cx="660400" cy="698500"/>
            </a:xfrm>
            <a:prstGeom prst="rect">
              <a:avLst/>
            </a:prstGeom>
          </p:spPr>
          <p:txBody>
            <a:bodyPr lIns="50800" tIns="50800" rIns="50800" bIns="50800" rtlCol="0" anchor="ctr"/>
            <a:lstStyle/>
            <a:p>
              <a:pPr algn="ctr">
                <a:lnSpc>
                  <a:spcPts val="3078"/>
                </a:lnSpc>
              </a:pPr>
              <a:endParaRPr sz="1800"/>
            </a:p>
          </p:txBody>
        </p:sp>
      </p:grpSp>
      <p:sp>
        <p:nvSpPr>
          <p:cNvPr id="22" name="Text Placeholder 47">
            <a:extLst>
              <a:ext uri="{FF2B5EF4-FFF2-40B4-BE49-F238E27FC236}">
                <a16:creationId xmlns:a16="http://schemas.microsoft.com/office/drawing/2014/main" id="{B4C6364D-089A-E7C4-3F39-7482DF6EB2A1}"/>
              </a:ext>
            </a:extLst>
          </p:cNvPr>
          <p:cNvSpPr>
            <a:spLocks noGrp="1"/>
          </p:cNvSpPr>
          <p:nvPr>
            <p:ph type="body" sz="quarter" idx="18" hasCustomPrompt="1"/>
          </p:nvPr>
        </p:nvSpPr>
        <p:spPr>
          <a:xfrm>
            <a:off x="5270022" y="732407"/>
            <a:ext cx="8073274" cy="914400"/>
          </a:xfrm>
        </p:spPr>
        <p:txBody>
          <a:bodyPr>
            <a:noAutofit/>
          </a:bodyPr>
          <a:lstStyle>
            <a:lvl1pPr marL="0" indent="0" algn="ctr">
              <a:buNone/>
              <a:defRPr sz="5500">
                <a:solidFill>
                  <a:srgbClr val="3C346A"/>
                </a:solidFill>
              </a:defRPr>
            </a:lvl1pPr>
          </a:lstStyle>
          <a:p>
            <a:pPr lvl="0"/>
            <a:r>
              <a:rPr lang="en-US"/>
              <a:t>Insert Title</a:t>
            </a:r>
          </a:p>
        </p:txBody>
      </p:sp>
      <p:sp>
        <p:nvSpPr>
          <p:cNvPr id="23" name="Text Placeholder 47">
            <a:extLst>
              <a:ext uri="{FF2B5EF4-FFF2-40B4-BE49-F238E27FC236}">
                <a16:creationId xmlns:a16="http://schemas.microsoft.com/office/drawing/2014/main" id="{35221064-4FE5-4385-415F-4F4592C6F24F}"/>
              </a:ext>
            </a:extLst>
          </p:cNvPr>
          <p:cNvSpPr>
            <a:spLocks noGrp="1"/>
          </p:cNvSpPr>
          <p:nvPr>
            <p:ph type="body" sz="quarter" idx="19" hasCustomPrompt="1"/>
          </p:nvPr>
        </p:nvSpPr>
        <p:spPr>
          <a:xfrm>
            <a:off x="678595" y="3095081"/>
            <a:ext cx="5112606" cy="525747"/>
          </a:xfrm>
        </p:spPr>
        <p:txBody>
          <a:bodyPr>
            <a:noAutofit/>
          </a:bodyPr>
          <a:lstStyle>
            <a:lvl1pPr marL="0" indent="0" algn="ctr">
              <a:buNone/>
              <a:defRPr sz="2200">
                <a:solidFill>
                  <a:srgbClr val="3C346A"/>
                </a:solidFill>
              </a:defRPr>
            </a:lvl1pPr>
          </a:lstStyle>
          <a:p>
            <a:pPr lvl="0"/>
            <a:r>
              <a:rPr lang="en-US"/>
              <a:t>Insert Title</a:t>
            </a:r>
          </a:p>
        </p:txBody>
      </p:sp>
      <p:sp>
        <p:nvSpPr>
          <p:cNvPr id="24" name="Text Placeholder 47">
            <a:extLst>
              <a:ext uri="{FF2B5EF4-FFF2-40B4-BE49-F238E27FC236}">
                <a16:creationId xmlns:a16="http://schemas.microsoft.com/office/drawing/2014/main" id="{78EAB203-38C0-EC7A-D405-3F7F044204D9}"/>
              </a:ext>
            </a:extLst>
          </p:cNvPr>
          <p:cNvSpPr>
            <a:spLocks noGrp="1"/>
          </p:cNvSpPr>
          <p:nvPr>
            <p:ph type="body" sz="quarter" idx="20" hasCustomPrompt="1"/>
          </p:nvPr>
        </p:nvSpPr>
        <p:spPr>
          <a:xfrm>
            <a:off x="665895" y="3817075"/>
            <a:ext cx="5112606" cy="525747"/>
          </a:xfrm>
        </p:spPr>
        <p:txBody>
          <a:bodyPr>
            <a:noAutofit/>
          </a:bodyPr>
          <a:lstStyle>
            <a:lvl1pPr marL="0" indent="0" algn="ctr">
              <a:buNone/>
              <a:defRPr sz="1600">
                <a:solidFill>
                  <a:srgbClr val="3C346A"/>
                </a:solidFill>
                <a:latin typeface="Garet" panose="020B0604020202020204" charset="0"/>
              </a:defRPr>
            </a:lvl1pPr>
          </a:lstStyle>
          <a:p>
            <a:pPr lvl="0"/>
            <a:r>
              <a:rPr lang="en-US"/>
              <a:t>Insert Text</a:t>
            </a:r>
          </a:p>
        </p:txBody>
      </p:sp>
      <p:sp>
        <p:nvSpPr>
          <p:cNvPr id="25" name="Text Placeholder 47">
            <a:extLst>
              <a:ext uri="{FF2B5EF4-FFF2-40B4-BE49-F238E27FC236}">
                <a16:creationId xmlns:a16="http://schemas.microsoft.com/office/drawing/2014/main" id="{775AE315-71A5-0839-0BC1-04015FB6CB50}"/>
              </a:ext>
            </a:extLst>
          </p:cNvPr>
          <p:cNvSpPr>
            <a:spLocks noGrp="1"/>
          </p:cNvSpPr>
          <p:nvPr>
            <p:ph type="body" sz="quarter" idx="21" hasCustomPrompt="1"/>
          </p:nvPr>
        </p:nvSpPr>
        <p:spPr>
          <a:xfrm>
            <a:off x="678595" y="5865396"/>
            <a:ext cx="5112606" cy="525747"/>
          </a:xfrm>
        </p:spPr>
        <p:txBody>
          <a:bodyPr>
            <a:noAutofit/>
          </a:bodyPr>
          <a:lstStyle>
            <a:lvl1pPr marL="0" indent="0" algn="ctr">
              <a:buNone/>
              <a:defRPr sz="2200">
                <a:solidFill>
                  <a:srgbClr val="3C346A"/>
                </a:solidFill>
              </a:defRPr>
            </a:lvl1pPr>
          </a:lstStyle>
          <a:p>
            <a:pPr lvl="0"/>
            <a:r>
              <a:rPr lang="en-US"/>
              <a:t>Insert Title</a:t>
            </a:r>
          </a:p>
        </p:txBody>
      </p:sp>
      <p:sp>
        <p:nvSpPr>
          <p:cNvPr id="26" name="Text Placeholder 47">
            <a:extLst>
              <a:ext uri="{FF2B5EF4-FFF2-40B4-BE49-F238E27FC236}">
                <a16:creationId xmlns:a16="http://schemas.microsoft.com/office/drawing/2014/main" id="{91D2FC05-49F5-75D3-3860-039EE65AA850}"/>
              </a:ext>
            </a:extLst>
          </p:cNvPr>
          <p:cNvSpPr>
            <a:spLocks noGrp="1"/>
          </p:cNvSpPr>
          <p:nvPr>
            <p:ph type="body" sz="quarter" idx="22" hasCustomPrompt="1"/>
          </p:nvPr>
        </p:nvSpPr>
        <p:spPr>
          <a:xfrm>
            <a:off x="665895" y="6587390"/>
            <a:ext cx="5112606" cy="525747"/>
          </a:xfrm>
        </p:spPr>
        <p:txBody>
          <a:bodyPr>
            <a:noAutofit/>
          </a:bodyPr>
          <a:lstStyle>
            <a:lvl1pPr marL="0" indent="0" algn="ctr">
              <a:buNone/>
              <a:defRPr sz="1600">
                <a:solidFill>
                  <a:srgbClr val="3C346A"/>
                </a:solidFill>
                <a:latin typeface="Garet" panose="020B0604020202020204" charset="0"/>
              </a:defRPr>
            </a:lvl1pPr>
          </a:lstStyle>
          <a:p>
            <a:pPr lvl="0"/>
            <a:r>
              <a:rPr lang="en-US"/>
              <a:t>Insert Text</a:t>
            </a:r>
          </a:p>
        </p:txBody>
      </p:sp>
      <p:sp>
        <p:nvSpPr>
          <p:cNvPr id="31" name="Text Placeholder 47">
            <a:extLst>
              <a:ext uri="{FF2B5EF4-FFF2-40B4-BE49-F238E27FC236}">
                <a16:creationId xmlns:a16="http://schemas.microsoft.com/office/drawing/2014/main" id="{04E7406C-E716-234A-9F27-12EE84EE3969}"/>
              </a:ext>
            </a:extLst>
          </p:cNvPr>
          <p:cNvSpPr>
            <a:spLocks noGrp="1"/>
          </p:cNvSpPr>
          <p:nvPr>
            <p:ph type="body" sz="quarter" idx="23" hasCustomPrompt="1"/>
          </p:nvPr>
        </p:nvSpPr>
        <p:spPr>
          <a:xfrm>
            <a:off x="12702040" y="3079279"/>
            <a:ext cx="5112606" cy="525747"/>
          </a:xfrm>
        </p:spPr>
        <p:txBody>
          <a:bodyPr>
            <a:noAutofit/>
          </a:bodyPr>
          <a:lstStyle>
            <a:lvl1pPr marL="0" indent="0" algn="ctr">
              <a:buNone/>
              <a:defRPr sz="2200">
                <a:solidFill>
                  <a:srgbClr val="3C346A"/>
                </a:solidFill>
              </a:defRPr>
            </a:lvl1pPr>
          </a:lstStyle>
          <a:p>
            <a:pPr lvl="0"/>
            <a:r>
              <a:rPr lang="en-US"/>
              <a:t>Insert Title</a:t>
            </a:r>
          </a:p>
        </p:txBody>
      </p:sp>
      <p:sp>
        <p:nvSpPr>
          <p:cNvPr id="32" name="Text Placeholder 47">
            <a:extLst>
              <a:ext uri="{FF2B5EF4-FFF2-40B4-BE49-F238E27FC236}">
                <a16:creationId xmlns:a16="http://schemas.microsoft.com/office/drawing/2014/main" id="{62E33DFA-051B-D6B0-EBCF-902AC4D38B6E}"/>
              </a:ext>
            </a:extLst>
          </p:cNvPr>
          <p:cNvSpPr>
            <a:spLocks noGrp="1"/>
          </p:cNvSpPr>
          <p:nvPr>
            <p:ph type="body" sz="quarter" idx="24" hasCustomPrompt="1"/>
          </p:nvPr>
        </p:nvSpPr>
        <p:spPr>
          <a:xfrm>
            <a:off x="12689340" y="3801273"/>
            <a:ext cx="5112606" cy="525747"/>
          </a:xfrm>
        </p:spPr>
        <p:txBody>
          <a:bodyPr>
            <a:noAutofit/>
          </a:bodyPr>
          <a:lstStyle>
            <a:lvl1pPr marL="0" indent="0" algn="ctr">
              <a:buNone/>
              <a:defRPr sz="1600">
                <a:solidFill>
                  <a:srgbClr val="3C346A"/>
                </a:solidFill>
                <a:latin typeface="Garet" panose="020B0604020202020204" charset="0"/>
              </a:defRPr>
            </a:lvl1pPr>
          </a:lstStyle>
          <a:p>
            <a:pPr lvl="0"/>
            <a:r>
              <a:rPr lang="en-US"/>
              <a:t>Insert Text</a:t>
            </a:r>
          </a:p>
        </p:txBody>
      </p:sp>
      <p:sp>
        <p:nvSpPr>
          <p:cNvPr id="33" name="Text Placeholder 47">
            <a:extLst>
              <a:ext uri="{FF2B5EF4-FFF2-40B4-BE49-F238E27FC236}">
                <a16:creationId xmlns:a16="http://schemas.microsoft.com/office/drawing/2014/main" id="{D97F9C38-E2A9-773B-C75A-B65D562AED5F}"/>
              </a:ext>
            </a:extLst>
          </p:cNvPr>
          <p:cNvSpPr>
            <a:spLocks noGrp="1"/>
          </p:cNvSpPr>
          <p:nvPr>
            <p:ph type="body" sz="quarter" idx="25" hasCustomPrompt="1"/>
          </p:nvPr>
        </p:nvSpPr>
        <p:spPr>
          <a:xfrm>
            <a:off x="12702040" y="5849594"/>
            <a:ext cx="5112606" cy="525747"/>
          </a:xfrm>
        </p:spPr>
        <p:txBody>
          <a:bodyPr>
            <a:noAutofit/>
          </a:bodyPr>
          <a:lstStyle>
            <a:lvl1pPr marL="0" indent="0" algn="ctr">
              <a:buNone/>
              <a:defRPr sz="2200">
                <a:solidFill>
                  <a:srgbClr val="3C346A"/>
                </a:solidFill>
              </a:defRPr>
            </a:lvl1pPr>
          </a:lstStyle>
          <a:p>
            <a:pPr lvl="0"/>
            <a:r>
              <a:rPr lang="en-US"/>
              <a:t>Insert Title</a:t>
            </a:r>
          </a:p>
        </p:txBody>
      </p:sp>
      <p:sp>
        <p:nvSpPr>
          <p:cNvPr id="34" name="Text Placeholder 47">
            <a:extLst>
              <a:ext uri="{FF2B5EF4-FFF2-40B4-BE49-F238E27FC236}">
                <a16:creationId xmlns:a16="http://schemas.microsoft.com/office/drawing/2014/main" id="{1819941E-1656-383A-89C3-0DDA39128C4F}"/>
              </a:ext>
            </a:extLst>
          </p:cNvPr>
          <p:cNvSpPr>
            <a:spLocks noGrp="1"/>
          </p:cNvSpPr>
          <p:nvPr>
            <p:ph type="body" sz="quarter" idx="26" hasCustomPrompt="1"/>
          </p:nvPr>
        </p:nvSpPr>
        <p:spPr>
          <a:xfrm>
            <a:off x="12689340" y="6571588"/>
            <a:ext cx="5112606" cy="525747"/>
          </a:xfrm>
        </p:spPr>
        <p:txBody>
          <a:bodyPr>
            <a:noAutofit/>
          </a:bodyPr>
          <a:lstStyle>
            <a:lvl1pPr marL="0" indent="0" algn="ctr">
              <a:buNone/>
              <a:defRPr sz="1600">
                <a:solidFill>
                  <a:srgbClr val="3C346A"/>
                </a:solidFill>
                <a:latin typeface="Garet" panose="020B0604020202020204" charset="0"/>
              </a:defRPr>
            </a:lvl1pPr>
          </a:lstStyle>
          <a:p>
            <a:pPr lvl="0"/>
            <a:r>
              <a:rPr lang="en-US"/>
              <a:t>Insert Text</a:t>
            </a:r>
          </a:p>
        </p:txBody>
      </p:sp>
      <p:pic>
        <p:nvPicPr>
          <p:cNvPr id="2" name="Picture 1" descr="A green text on a black background&#10;&#10;Description automatically generated">
            <a:extLst>
              <a:ext uri="{FF2B5EF4-FFF2-40B4-BE49-F238E27FC236}">
                <a16:creationId xmlns:a16="http://schemas.microsoft.com/office/drawing/2014/main" id="{8A5FD413-69EB-E081-8BD7-392CFBC933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49602" y="9237193"/>
            <a:ext cx="1987521" cy="676504"/>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333BE04A-FFA4-92EE-42D7-15D4F092E8F3}"/>
              </a:ext>
            </a:extLst>
          </p:cNvPr>
          <p:cNvGrpSpPr/>
          <p:nvPr userDrawn="1"/>
        </p:nvGrpSpPr>
        <p:grpSpPr>
          <a:xfrm>
            <a:off x="1371600" y="2192615"/>
            <a:ext cx="4528990" cy="1025385"/>
            <a:chOff x="0" y="0"/>
            <a:chExt cx="1192821" cy="270060"/>
          </a:xfrm>
        </p:grpSpPr>
        <p:sp>
          <p:nvSpPr>
            <p:cNvPr id="9" name="Freeform 3">
              <a:extLst>
                <a:ext uri="{FF2B5EF4-FFF2-40B4-BE49-F238E27FC236}">
                  <a16:creationId xmlns:a16="http://schemas.microsoft.com/office/drawing/2014/main" id="{87E196E6-18F3-BB24-FE09-F6546DB5CBB3}"/>
                </a:ext>
              </a:extLst>
            </p:cNvPr>
            <p:cNvSpPr/>
            <p:nvPr/>
          </p:nvSpPr>
          <p:spPr>
            <a:xfrm>
              <a:off x="0" y="0"/>
              <a:ext cx="1192821" cy="270060"/>
            </a:xfrm>
            <a:custGeom>
              <a:avLst/>
              <a:gdLst/>
              <a:ahLst/>
              <a:cxnLst/>
              <a:rect l="l" t="t" r="r" b="b"/>
              <a:pathLst>
                <a:path w="1192821" h="270060">
                  <a:moveTo>
                    <a:pt x="87180" y="0"/>
                  </a:moveTo>
                  <a:lnTo>
                    <a:pt x="1105640" y="0"/>
                  </a:lnTo>
                  <a:cubicBezTo>
                    <a:pt x="1153789" y="0"/>
                    <a:pt x="1192821" y="39032"/>
                    <a:pt x="1192821" y="87180"/>
                  </a:cubicBezTo>
                  <a:lnTo>
                    <a:pt x="1192821" y="182880"/>
                  </a:lnTo>
                  <a:cubicBezTo>
                    <a:pt x="1192821" y="206002"/>
                    <a:pt x="1183636" y="228176"/>
                    <a:pt x="1167286" y="244526"/>
                  </a:cubicBezTo>
                  <a:cubicBezTo>
                    <a:pt x="1150937" y="260875"/>
                    <a:pt x="1128762" y="270060"/>
                    <a:pt x="1105640" y="270060"/>
                  </a:cubicBezTo>
                  <a:lnTo>
                    <a:pt x="87180" y="270060"/>
                  </a:lnTo>
                  <a:cubicBezTo>
                    <a:pt x="39032" y="270060"/>
                    <a:pt x="0" y="231028"/>
                    <a:pt x="0" y="182880"/>
                  </a:cubicBezTo>
                  <a:lnTo>
                    <a:pt x="0" y="87180"/>
                  </a:lnTo>
                  <a:cubicBezTo>
                    <a:pt x="0" y="39032"/>
                    <a:pt x="39032" y="0"/>
                    <a:pt x="87180" y="0"/>
                  </a:cubicBezTo>
                  <a:close/>
                </a:path>
              </a:pathLst>
            </a:custGeom>
            <a:solidFill>
              <a:srgbClr val="3C346A"/>
            </a:solidFill>
          </p:spPr>
          <p:txBody>
            <a:bodyPr/>
            <a:lstStyle/>
            <a:p>
              <a:endParaRPr lang="en-US" sz="1800"/>
            </a:p>
          </p:txBody>
        </p:sp>
        <p:sp>
          <p:nvSpPr>
            <p:cNvPr id="10" name="TextBox 4">
              <a:extLst>
                <a:ext uri="{FF2B5EF4-FFF2-40B4-BE49-F238E27FC236}">
                  <a16:creationId xmlns:a16="http://schemas.microsoft.com/office/drawing/2014/main" id="{653AECC0-3437-FF23-FB18-EE090E82E21C}"/>
                </a:ext>
              </a:extLst>
            </p:cNvPr>
            <p:cNvSpPr txBox="1"/>
            <p:nvPr/>
          </p:nvSpPr>
          <p:spPr>
            <a:xfrm>
              <a:off x="0" y="-28575"/>
              <a:ext cx="1192821" cy="298635"/>
            </a:xfrm>
            <a:prstGeom prst="rect">
              <a:avLst/>
            </a:prstGeom>
          </p:spPr>
          <p:txBody>
            <a:bodyPr lIns="50800" tIns="50800" rIns="50800" bIns="50800" rtlCol="0" anchor="ctr"/>
            <a:lstStyle/>
            <a:p>
              <a:pPr algn="ctr">
                <a:lnSpc>
                  <a:spcPts val="2659"/>
                </a:lnSpc>
              </a:pPr>
              <a:endParaRPr sz="1800"/>
            </a:p>
          </p:txBody>
        </p:sp>
      </p:grpSp>
      <p:grpSp>
        <p:nvGrpSpPr>
          <p:cNvPr id="11" name="Group 5">
            <a:extLst>
              <a:ext uri="{FF2B5EF4-FFF2-40B4-BE49-F238E27FC236}">
                <a16:creationId xmlns:a16="http://schemas.microsoft.com/office/drawing/2014/main" id="{25128E9A-D5D3-A519-054E-A042F7C982E2}"/>
              </a:ext>
            </a:extLst>
          </p:cNvPr>
          <p:cNvGrpSpPr/>
          <p:nvPr userDrawn="1"/>
        </p:nvGrpSpPr>
        <p:grpSpPr>
          <a:xfrm>
            <a:off x="1314450" y="2019301"/>
            <a:ext cx="819044" cy="1198699"/>
            <a:chOff x="0" y="0"/>
            <a:chExt cx="5740400" cy="8401276"/>
          </a:xfrm>
        </p:grpSpPr>
        <p:sp>
          <p:nvSpPr>
            <p:cNvPr id="12" name="Freeform 6">
              <a:extLst>
                <a:ext uri="{FF2B5EF4-FFF2-40B4-BE49-F238E27FC236}">
                  <a16:creationId xmlns:a16="http://schemas.microsoft.com/office/drawing/2014/main" id="{2ED7C9E3-A6BA-53A6-33CE-9EBA4580ED36}"/>
                </a:ext>
              </a:extLst>
            </p:cNvPr>
            <p:cNvSpPr/>
            <p:nvPr/>
          </p:nvSpPr>
          <p:spPr>
            <a:xfrm>
              <a:off x="0" y="0"/>
              <a:ext cx="5740400" cy="8401276"/>
            </a:xfrm>
            <a:custGeom>
              <a:avLst/>
              <a:gdLst/>
              <a:ahLst/>
              <a:cxnLst/>
              <a:rect l="l" t="t" r="r" b="b"/>
              <a:pathLst>
                <a:path w="5740400" h="8401276">
                  <a:moveTo>
                    <a:pt x="5435600" y="0"/>
                  </a:moveTo>
                  <a:lnTo>
                    <a:pt x="304800" y="0"/>
                  </a:lnTo>
                  <a:cubicBezTo>
                    <a:pt x="135890" y="0"/>
                    <a:pt x="0" y="135890"/>
                    <a:pt x="0" y="304800"/>
                  </a:cubicBezTo>
                  <a:lnTo>
                    <a:pt x="0" y="8096476"/>
                  </a:lnTo>
                  <a:cubicBezTo>
                    <a:pt x="0" y="8265385"/>
                    <a:pt x="135890" y="8401276"/>
                    <a:pt x="304800" y="8401276"/>
                  </a:cubicBezTo>
                  <a:lnTo>
                    <a:pt x="5435600" y="8401276"/>
                  </a:lnTo>
                  <a:cubicBezTo>
                    <a:pt x="5604510" y="8401276"/>
                    <a:pt x="5740400" y="8265385"/>
                    <a:pt x="5740400" y="8096476"/>
                  </a:cubicBezTo>
                  <a:lnTo>
                    <a:pt x="5740400" y="304800"/>
                  </a:lnTo>
                  <a:cubicBezTo>
                    <a:pt x="5740400" y="135890"/>
                    <a:pt x="5604510" y="0"/>
                    <a:pt x="5435600" y="0"/>
                  </a:cubicBezTo>
                  <a:close/>
                </a:path>
              </a:pathLst>
            </a:custGeom>
            <a:solidFill>
              <a:srgbClr val="77BF43"/>
            </a:solidFill>
          </p:spPr>
          <p:txBody>
            <a:bodyPr/>
            <a:lstStyle/>
            <a:p>
              <a:endParaRPr lang="en-US" sz="1800"/>
            </a:p>
          </p:txBody>
        </p:sp>
      </p:grpSp>
      <p:sp>
        <p:nvSpPr>
          <p:cNvPr id="49" name="Text Placeholder 47">
            <a:extLst>
              <a:ext uri="{FF2B5EF4-FFF2-40B4-BE49-F238E27FC236}">
                <a16:creationId xmlns:a16="http://schemas.microsoft.com/office/drawing/2014/main" id="{C3393032-CB6A-F0E9-E329-57B642A4DA4D}"/>
              </a:ext>
            </a:extLst>
          </p:cNvPr>
          <p:cNvSpPr>
            <a:spLocks noGrp="1"/>
          </p:cNvSpPr>
          <p:nvPr>
            <p:ph type="body" sz="quarter" idx="18" hasCustomPrompt="1"/>
          </p:nvPr>
        </p:nvSpPr>
        <p:spPr>
          <a:xfrm>
            <a:off x="5270022" y="732407"/>
            <a:ext cx="8073274" cy="914400"/>
          </a:xfrm>
        </p:spPr>
        <p:txBody>
          <a:bodyPr>
            <a:noAutofit/>
          </a:bodyPr>
          <a:lstStyle>
            <a:lvl1pPr marL="0" indent="0" algn="ctr">
              <a:buNone/>
              <a:defRPr sz="5500">
                <a:solidFill>
                  <a:srgbClr val="3C346A"/>
                </a:solidFill>
              </a:defRPr>
            </a:lvl1pPr>
          </a:lstStyle>
          <a:p>
            <a:pPr lvl="0"/>
            <a:r>
              <a:rPr lang="en-US"/>
              <a:t>Insert Title</a:t>
            </a:r>
          </a:p>
        </p:txBody>
      </p:sp>
      <p:sp>
        <p:nvSpPr>
          <p:cNvPr id="50" name="Text Placeholder 47">
            <a:extLst>
              <a:ext uri="{FF2B5EF4-FFF2-40B4-BE49-F238E27FC236}">
                <a16:creationId xmlns:a16="http://schemas.microsoft.com/office/drawing/2014/main" id="{F030AC07-86D5-A05F-DE94-BD0503D44F28}"/>
              </a:ext>
            </a:extLst>
          </p:cNvPr>
          <p:cNvSpPr>
            <a:spLocks noGrp="1"/>
          </p:cNvSpPr>
          <p:nvPr>
            <p:ph type="body" sz="quarter" idx="19" hasCustomPrompt="1"/>
          </p:nvPr>
        </p:nvSpPr>
        <p:spPr>
          <a:xfrm>
            <a:off x="1598185" y="2437665"/>
            <a:ext cx="4192090" cy="658268"/>
          </a:xfrm>
        </p:spPr>
        <p:txBody>
          <a:bodyPr>
            <a:noAutofit/>
          </a:bodyPr>
          <a:lstStyle>
            <a:lvl1pPr marL="0" indent="0" algn="ctr">
              <a:buNone/>
              <a:defRPr sz="2400">
                <a:solidFill>
                  <a:schemeClr val="bg1"/>
                </a:solidFill>
              </a:defRPr>
            </a:lvl1pPr>
          </a:lstStyle>
          <a:p>
            <a:pPr lvl="0"/>
            <a:r>
              <a:rPr lang="en-US"/>
              <a:t>Insert Title</a:t>
            </a:r>
          </a:p>
        </p:txBody>
      </p:sp>
      <p:sp>
        <p:nvSpPr>
          <p:cNvPr id="51" name="Text Placeholder 47">
            <a:extLst>
              <a:ext uri="{FF2B5EF4-FFF2-40B4-BE49-F238E27FC236}">
                <a16:creationId xmlns:a16="http://schemas.microsoft.com/office/drawing/2014/main" id="{D8C6B09D-9015-198A-BD27-30773B0174F5}"/>
              </a:ext>
            </a:extLst>
          </p:cNvPr>
          <p:cNvSpPr>
            <a:spLocks noGrp="1"/>
          </p:cNvSpPr>
          <p:nvPr>
            <p:ph type="body" sz="quarter" idx="20" hasCustomPrompt="1"/>
          </p:nvPr>
        </p:nvSpPr>
        <p:spPr>
          <a:xfrm>
            <a:off x="1283972" y="3323321"/>
            <a:ext cx="4559471" cy="2207542"/>
          </a:xfrm>
        </p:spPr>
        <p:txBody>
          <a:bodyPr>
            <a:noAutofit/>
          </a:bodyPr>
          <a:lstStyle>
            <a:lvl1pPr marL="0" indent="0" algn="ctr">
              <a:buNone/>
              <a:defRPr sz="1800">
                <a:solidFill>
                  <a:srgbClr val="3C346A"/>
                </a:solidFill>
                <a:latin typeface="Garet" panose="020B0604020202020204" charset="0"/>
              </a:defRPr>
            </a:lvl1pPr>
          </a:lstStyle>
          <a:p>
            <a:pPr lvl="0"/>
            <a:r>
              <a:rPr lang="en-US"/>
              <a:t>Insert Text</a:t>
            </a:r>
          </a:p>
        </p:txBody>
      </p:sp>
      <p:grpSp>
        <p:nvGrpSpPr>
          <p:cNvPr id="52" name="Group 2">
            <a:extLst>
              <a:ext uri="{FF2B5EF4-FFF2-40B4-BE49-F238E27FC236}">
                <a16:creationId xmlns:a16="http://schemas.microsoft.com/office/drawing/2014/main" id="{0E44A4BE-77A4-317E-98C9-45AD61504018}"/>
              </a:ext>
            </a:extLst>
          </p:cNvPr>
          <p:cNvGrpSpPr/>
          <p:nvPr userDrawn="1"/>
        </p:nvGrpSpPr>
        <p:grpSpPr>
          <a:xfrm>
            <a:off x="7315200" y="2179544"/>
            <a:ext cx="4528990" cy="1025385"/>
            <a:chOff x="0" y="0"/>
            <a:chExt cx="1192821" cy="270060"/>
          </a:xfrm>
        </p:grpSpPr>
        <p:sp>
          <p:nvSpPr>
            <p:cNvPr id="53" name="Freeform 3">
              <a:extLst>
                <a:ext uri="{FF2B5EF4-FFF2-40B4-BE49-F238E27FC236}">
                  <a16:creationId xmlns:a16="http://schemas.microsoft.com/office/drawing/2014/main" id="{F95B16F1-953D-76A1-BD07-B5A2EA0774D0}"/>
                </a:ext>
              </a:extLst>
            </p:cNvPr>
            <p:cNvSpPr/>
            <p:nvPr/>
          </p:nvSpPr>
          <p:spPr>
            <a:xfrm>
              <a:off x="0" y="0"/>
              <a:ext cx="1192821" cy="270060"/>
            </a:xfrm>
            <a:custGeom>
              <a:avLst/>
              <a:gdLst/>
              <a:ahLst/>
              <a:cxnLst/>
              <a:rect l="l" t="t" r="r" b="b"/>
              <a:pathLst>
                <a:path w="1192821" h="270060">
                  <a:moveTo>
                    <a:pt x="87180" y="0"/>
                  </a:moveTo>
                  <a:lnTo>
                    <a:pt x="1105640" y="0"/>
                  </a:lnTo>
                  <a:cubicBezTo>
                    <a:pt x="1153789" y="0"/>
                    <a:pt x="1192821" y="39032"/>
                    <a:pt x="1192821" y="87180"/>
                  </a:cubicBezTo>
                  <a:lnTo>
                    <a:pt x="1192821" y="182880"/>
                  </a:lnTo>
                  <a:cubicBezTo>
                    <a:pt x="1192821" y="206002"/>
                    <a:pt x="1183636" y="228176"/>
                    <a:pt x="1167286" y="244526"/>
                  </a:cubicBezTo>
                  <a:cubicBezTo>
                    <a:pt x="1150937" y="260875"/>
                    <a:pt x="1128762" y="270060"/>
                    <a:pt x="1105640" y="270060"/>
                  </a:cubicBezTo>
                  <a:lnTo>
                    <a:pt x="87180" y="270060"/>
                  </a:lnTo>
                  <a:cubicBezTo>
                    <a:pt x="39032" y="270060"/>
                    <a:pt x="0" y="231028"/>
                    <a:pt x="0" y="182880"/>
                  </a:cubicBezTo>
                  <a:lnTo>
                    <a:pt x="0" y="87180"/>
                  </a:lnTo>
                  <a:cubicBezTo>
                    <a:pt x="0" y="39032"/>
                    <a:pt x="39032" y="0"/>
                    <a:pt x="87180" y="0"/>
                  </a:cubicBezTo>
                  <a:close/>
                </a:path>
              </a:pathLst>
            </a:custGeom>
            <a:solidFill>
              <a:srgbClr val="3C346A"/>
            </a:solidFill>
          </p:spPr>
          <p:txBody>
            <a:bodyPr/>
            <a:lstStyle/>
            <a:p>
              <a:endParaRPr lang="en-US" sz="1800"/>
            </a:p>
          </p:txBody>
        </p:sp>
        <p:sp>
          <p:nvSpPr>
            <p:cNvPr id="54" name="TextBox 4">
              <a:extLst>
                <a:ext uri="{FF2B5EF4-FFF2-40B4-BE49-F238E27FC236}">
                  <a16:creationId xmlns:a16="http://schemas.microsoft.com/office/drawing/2014/main" id="{5CD68D68-BD94-9314-1775-0C819129F933}"/>
                </a:ext>
              </a:extLst>
            </p:cNvPr>
            <p:cNvSpPr txBox="1"/>
            <p:nvPr/>
          </p:nvSpPr>
          <p:spPr>
            <a:xfrm>
              <a:off x="0" y="-28575"/>
              <a:ext cx="1192821" cy="298635"/>
            </a:xfrm>
            <a:prstGeom prst="rect">
              <a:avLst/>
            </a:prstGeom>
          </p:spPr>
          <p:txBody>
            <a:bodyPr lIns="50800" tIns="50800" rIns="50800" bIns="50800" rtlCol="0" anchor="ctr"/>
            <a:lstStyle/>
            <a:p>
              <a:pPr algn="ctr">
                <a:lnSpc>
                  <a:spcPts val="2659"/>
                </a:lnSpc>
              </a:pPr>
              <a:endParaRPr sz="1800"/>
            </a:p>
          </p:txBody>
        </p:sp>
      </p:grpSp>
      <p:grpSp>
        <p:nvGrpSpPr>
          <p:cNvPr id="55" name="Group 5">
            <a:extLst>
              <a:ext uri="{FF2B5EF4-FFF2-40B4-BE49-F238E27FC236}">
                <a16:creationId xmlns:a16="http://schemas.microsoft.com/office/drawing/2014/main" id="{EECD84D3-B6E2-05B2-E454-885F603327B7}"/>
              </a:ext>
            </a:extLst>
          </p:cNvPr>
          <p:cNvGrpSpPr/>
          <p:nvPr userDrawn="1"/>
        </p:nvGrpSpPr>
        <p:grpSpPr>
          <a:xfrm>
            <a:off x="7258050" y="2006230"/>
            <a:ext cx="819044" cy="1198699"/>
            <a:chOff x="0" y="0"/>
            <a:chExt cx="5740400" cy="8401276"/>
          </a:xfrm>
        </p:grpSpPr>
        <p:sp>
          <p:nvSpPr>
            <p:cNvPr id="56" name="Freeform 6">
              <a:extLst>
                <a:ext uri="{FF2B5EF4-FFF2-40B4-BE49-F238E27FC236}">
                  <a16:creationId xmlns:a16="http://schemas.microsoft.com/office/drawing/2014/main" id="{CEE89119-6202-FAB7-3349-A2F2F1DDD945}"/>
                </a:ext>
              </a:extLst>
            </p:cNvPr>
            <p:cNvSpPr/>
            <p:nvPr/>
          </p:nvSpPr>
          <p:spPr>
            <a:xfrm>
              <a:off x="0" y="0"/>
              <a:ext cx="5740400" cy="8401276"/>
            </a:xfrm>
            <a:custGeom>
              <a:avLst/>
              <a:gdLst/>
              <a:ahLst/>
              <a:cxnLst/>
              <a:rect l="l" t="t" r="r" b="b"/>
              <a:pathLst>
                <a:path w="5740400" h="8401276">
                  <a:moveTo>
                    <a:pt x="5435600" y="0"/>
                  </a:moveTo>
                  <a:lnTo>
                    <a:pt x="304800" y="0"/>
                  </a:lnTo>
                  <a:cubicBezTo>
                    <a:pt x="135890" y="0"/>
                    <a:pt x="0" y="135890"/>
                    <a:pt x="0" y="304800"/>
                  </a:cubicBezTo>
                  <a:lnTo>
                    <a:pt x="0" y="8096476"/>
                  </a:lnTo>
                  <a:cubicBezTo>
                    <a:pt x="0" y="8265385"/>
                    <a:pt x="135890" y="8401276"/>
                    <a:pt x="304800" y="8401276"/>
                  </a:cubicBezTo>
                  <a:lnTo>
                    <a:pt x="5435600" y="8401276"/>
                  </a:lnTo>
                  <a:cubicBezTo>
                    <a:pt x="5604510" y="8401276"/>
                    <a:pt x="5740400" y="8265385"/>
                    <a:pt x="5740400" y="8096476"/>
                  </a:cubicBezTo>
                  <a:lnTo>
                    <a:pt x="5740400" y="304800"/>
                  </a:lnTo>
                  <a:cubicBezTo>
                    <a:pt x="5740400" y="135890"/>
                    <a:pt x="5604510" y="0"/>
                    <a:pt x="5435600" y="0"/>
                  </a:cubicBezTo>
                  <a:close/>
                </a:path>
              </a:pathLst>
            </a:custGeom>
            <a:solidFill>
              <a:srgbClr val="77BF43"/>
            </a:solidFill>
          </p:spPr>
          <p:txBody>
            <a:bodyPr/>
            <a:lstStyle/>
            <a:p>
              <a:endParaRPr lang="en-US" sz="1800"/>
            </a:p>
          </p:txBody>
        </p:sp>
      </p:grpSp>
      <p:sp>
        <p:nvSpPr>
          <p:cNvPr id="58" name="Text Placeholder 47">
            <a:extLst>
              <a:ext uri="{FF2B5EF4-FFF2-40B4-BE49-F238E27FC236}">
                <a16:creationId xmlns:a16="http://schemas.microsoft.com/office/drawing/2014/main" id="{B580FC0E-56A7-6D6E-F78F-24152C026374}"/>
              </a:ext>
            </a:extLst>
          </p:cNvPr>
          <p:cNvSpPr>
            <a:spLocks noGrp="1"/>
          </p:cNvSpPr>
          <p:nvPr>
            <p:ph type="body" sz="quarter" idx="21" hasCustomPrompt="1"/>
          </p:nvPr>
        </p:nvSpPr>
        <p:spPr>
          <a:xfrm>
            <a:off x="7541785" y="2424594"/>
            <a:ext cx="4192090" cy="658268"/>
          </a:xfrm>
        </p:spPr>
        <p:txBody>
          <a:bodyPr>
            <a:noAutofit/>
          </a:bodyPr>
          <a:lstStyle>
            <a:lvl1pPr marL="0" indent="0" algn="ctr">
              <a:buNone/>
              <a:defRPr sz="2400">
                <a:solidFill>
                  <a:schemeClr val="bg1"/>
                </a:solidFill>
              </a:defRPr>
            </a:lvl1pPr>
          </a:lstStyle>
          <a:p>
            <a:pPr lvl="0"/>
            <a:r>
              <a:rPr lang="en-US"/>
              <a:t>Insert Title</a:t>
            </a:r>
          </a:p>
        </p:txBody>
      </p:sp>
      <p:sp>
        <p:nvSpPr>
          <p:cNvPr id="59" name="Text Placeholder 47">
            <a:extLst>
              <a:ext uri="{FF2B5EF4-FFF2-40B4-BE49-F238E27FC236}">
                <a16:creationId xmlns:a16="http://schemas.microsoft.com/office/drawing/2014/main" id="{B155D754-D3EE-B6B8-5341-F44872A0A8FA}"/>
              </a:ext>
            </a:extLst>
          </p:cNvPr>
          <p:cNvSpPr>
            <a:spLocks noGrp="1"/>
          </p:cNvSpPr>
          <p:nvPr>
            <p:ph type="body" sz="quarter" idx="22" hasCustomPrompt="1"/>
          </p:nvPr>
        </p:nvSpPr>
        <p:spPr>
          <a:xfrm>
            <a:off x="7227572" y="3310250"/>
            <a:ext cx="4559471" cy="2207542"/>
          </a:xfrm>
        </p:spPr>
        <p:txBody>
          <a:bodyPr>
            <a:noAutofit/>
          </a:bodyPr>
          <a:lstStyle>
            <a:lvl1pPr marL="0" indent="0" algn="ctr">
              <a:buNone/>
              <a:defRPr sz="1800">
                <a:solidFill>
                  <a:srgbClr val="3C346A"/>
                </a:solidFill>
                <a:latin typeface="Garet" panose="020B0604020202020204" charset="0"/>
              </a:defRPr>
            </a:lvl1pPr>
          </a:lstStyle>
          <a:p>
            <a:pPr lvl="0"/>
            <a:r>
              <a:rPr lang="en-US"/>
              <a:t>Insert Text</a:t>
            </a:r>
          </a:p>
        </p:txBody>
      </p:sp>
      <p:grpSp>
        <p:nvGrpSpPr>
          <p:cNvPr id="60" name="Group 2">
            <a:extLst>
              <a:ext uri="{FF2B5EF4-FFF2-40B4-BE49-F238E27FC236}">
                <a16:creationId xmlns:a16="http://schemas.microsoft.com/office/drawing/2014/main" id="{D28952AD-92F1-B168-0180-157A01D95B1B}"/>
              </a:ext>
            </a:extLst>
          </p:cNvPr>
          <p:cNvGrpSpPr/>
          <p:nvPr userDrawn="1"/>
        </p:nvGrpSpPr>
        <p:grpSpPr>
          <a:xfrm>
            <a:off x="12975065" y="2192615"/>
            <a:ext cx="4528990" cy="1025385"/>
            <a:chOff x="0" y="0"/>
            <a:chExt cx="1192821" cy="270060"/>
          </a:xfrm>
        </p:grpSpPr>
        <p:sp>
          <p:nvSpPr>
            <p:cNvPr id="61" name="Freeform 3">
              <a:extLst>
                <a:ext uri="{FF2B5EF4-FFF2-40B4-BE49-F238E27FC236}">
                  <a16:creationId xmlns:a16="http://schemas.microsoft.com/office/drawing/2014/main" id="{2CC5FAF8-0328-357B-D0D2-CE227846760A}"/>
                </a:ext>
              </a:extLst>
            </p:cNvPr>
            <p:cNvSpPr/>
            <p:nvPr/>
          </p:nvSpPr>
          <p:spPr>
            <a:xfrm>
              <a:off x="0" y="0"/>
              <a:ext cx="1192821" cy="270060"/>
            </a:xfrm>
            <a:custGeom>
              <a:avLst/>
              <a:gdLst/>
              <a:ahLst/>
              <a:cxnLst/>
              <a:rect l="l" t="t" r="r" b="b"/>
              <a:pathLst>
                <a:path w="1192821" h="270060">
                  <a:moveTo>
                    <a:pt x="87180" y="0"/>
                  </a:moveTo>
                  <a:lnTo>
                    <a:pt x="1105640" y="0"/>
                  </a:lnTo>
                  <a:cubicBezTo>
                    <a:pt x="1153789" y="0"/>
                    <a:pt x="1192821" y="39032"/>
                    <a:pt x="1192821" y="87180"/>
                  </a:cubicBezTo>
                  <a:lnTo>
                    <a:pt x="1192821" y="182880"/>
                  </a:lnTo>
                  <a:cubicBezTo>
                    <a:pt x="1192821" y="206002"/>
                    <a:pt x="1183636" y="228176"/>
                    <a:pt x="1167286" y="244526"/>
                  </a:cubicBezTo>
                  <a:cubicBezTo>
                    <a:pt x="1150937" y="260875"/>
                    <a:pt x="1128762" y="270060"/>
                    <a:pt x="1105640" y="270060"/>
                  </a:cubicBezTo>
                  <a:lnTo>
                    <a:pt x="87180" y="270060"/>
                  </a:lnTo>
                  <a:cubicBezTo>
                    <a:pt x="39032" y="270060"/>
                    <a:pt x="0" y="231028"/>
                    <a:pt x="0" y="182880"/>
                  </a:cubicBezTo>
                  <a:lnTo>
                    <a:pt x="0" y="87180"/>
                  </a:lnTo>
                  <a:cubicBezTo>
                    <a:pt x="0" y="39032"/>
                    <a:pt x="39032" y="0"/>
                    <a:pt x="87180" y="0"/>
                  </a:cubicBezTo>
                  <a:close/>
                </a:path>
              </a:pathLst>
            </a:custGeom>
            <a:solidFill>
              <a:srgbClr val="3C346A"/>
            </a:solidFill>
          </p:spPr>
          <p:txBody>
            <a:bodyPr/>
            <a:lstStyle/>
            <a:p>
              <a:endParaRPr lang="en-US" sz="1800"/>
            </a:p>
          </p:txBody>
        </p:sp>
        <p:sp>
          <p:nvSpPr>
            <p:cNvPr id="62" name="TextBox 4">
              <a:extLst>
                <a:ext uri="{FF2B5EF4-FFF2-40B4-BE49-F238E27FC236}">
                  <a16:creationId xmlns:a16="http://schemas.microsoft.com/office/drawing/2014/main" id="{3D696303-1657-812E-2E6B-A9FC4FCE7D5A}"/>
                </a:ext>
              </a:extLst>
            </p:cNvPr>
            <p:cNvSpPr txBox="1"/>
            <p:nvPr/>
          </p:nvSpPr>
          <p:spPr>
            <a:xfrm>
              <a:off x="0" y="-28575"/>
              <a:ext cx="1192821" cy="298635"/>
            </a:xfrm>
            <a:prstGeom prst="rect">
              <a:avLst/>
            </a:prstGeom>
          </p:spPr>
          <p:txBody>
            <a:bodyPr lIns="50800" tIns="50800" rIns="50800" bIns="50800" rtlCol="0" anchor="ctr"/>
            <a:lstStyle/>
            <a:p>
              <a:pPr algn="ctr">
                <a:lnSpc>
                  <a:spcPts val="2659"/>
                </a:lnSpc>
              </a:pPr>
              <a:endParaRPr sz="1800"/>
            </a:p>
          </p:txBody>
        </p:sp>
      </p:grpSp>
      <p:grpSp>
        <p:nvGrpSpPr>
          <p:cNvPr id="63" name="Group 5">
            <a:extLst>
              <a:ext uri="{FF2B5EF4-FFF2-40B4-BE49-F238E27FC236}">
                <a16:creationId xmlns:a16="http://schemas.microsoft.com/office/drawing/2014/main" id="{57704FAA-111F-8BD6-4E9A-6414C67791E2}"/>
              </a:ext>
            </a:extLst>
          </p:cNvPr>
          <p:cNvGrpSpPr/>
          <p:nvPr userDrawn="1"/>
        </p:nvGrpSpPr>
        <p:grpSpPr>
          <a:xfrm>
            <a:off x="12917915" y="2019301"/>
            <a:ext cx="819044" cy="1198699"/>
            <a:chOff x="0" y="0"/>
            <a:chExt cx="5740400" cy="8401276"/>
          </a:xfrm>
        </p:grpSpPr>
        <p:sp>
          <p:nvSpPr>
            <p:cNvPr id="64" name="Freeform 6">
              <a:extLst>
                <a:ext uri="{FF2B5EF4-FFF2-40B4-BE49-F238E27FC236}">
                  <a16:creationId xmlns:a16="http://schemas.microsoft.com/office/drawing/2014/main" id="{AB3964EA-C86D-F3D6-A57D-56F265040923}"/>
                </a:ext>
              </a:extLst>
            </p:cNvPr>
            <p:cNvSpPr/>
            <p:nvPr/>
          </p:nvSpPr>
          <p:spPr>
            <a:xfrm>
              <a:off x="0" y="0"/>
              <a:ext cx="5740400" cy="8401276"/>
            </a:xfrm>
            <a:custGeom>
              <a:avLst/>
              <a:gdLst/>
              <a:ahLst/>
              <a:cxnLst/>
              <a:rect l="l" t="t" r="r" b="b"/>
              <a:pathLst>
                <a:path w="5740400" h="8401276">
                  <a:moveTo>
                    <a:pt x="5435600" y="0"/>
                  </a:moveTo>
                  <a:lnTo>
                    <a:pt x="304800" y="0"/>
                  </a:lnTo>
                  <a:cubicBezTo>
                    <a:pt x="135890" y="0"/>
                    <a:pt x="0" y="135890"/>
                    <a:pt x="0" y="304800"/>
                  </a:cubicBezTo>
                  <a:lnTo>
                    <a:pt x="0" y="8096476"/>
                  </a:lnTo>
                  <a:cubicBezTo>
                    <a:pt x="0" y="8265385"/>
                    <a:pt x="135890" y="8401276"/>
                    <a:pt x="304800" y="8401276"/>
                  </a:cubicBezTo>
                  <a:lnTo>
                    <a:pt x="5435600" y="8401276"/>
                  </a:lnTo>
                  <a:cubicBezTo>
                    <a:pt x="5604510" y="8401276"/>
                    <a:pt x="5740400" y="8265385"/>
                    <a:pt x="5740400" y="8096476"/>
                  </a:cubicBezTo>
                  <a:lnTo>
                    <a:pt x="5740400" y="304800"/>
                  </a:lnTo>
                  <a:cubicBezTo>
                    <a:pt x="5740400" y="135890"/>
                    <a:pt x="5604510" y="0"/>
                    <a:pt x="5435600" y="0"/>
                  </a:cubicBezTo>
                  <a:close/>
                </a:path>
              </a:pathLst>
            </a:custGeom>
            <a:solidFill>
              <a:srgbClr val="77BF43"/>
            </a:solidFill>
          </p:spPr>
          <p:txBody>
            <a:bodyPr/>
            <a:lstStyle/>
            <a:p>
              <a:endParaRPr lang="en-US" sz="1800"/>
            </a:p>
          </p:txBody>
        </p:sp>
      </p:grpSp>
      <p:sp>
        <p:nvSpPr>
          <p:cNvPr id="66" name="Text Placeholder 47">
            <a:extLst>
              <a:ext uri="{FF2B5EF4-FFF2-40B4-BE49-F238E27FC236}">
                <a16:creationId xmlns:a16="http://schemas.microsoft.com/office/drawing/2014/main" id="{CAA05A6F-75EF-741E-6677-1981BC6B56A2}"/>
              </a:ext>
            </a:extLst>
          </p:cNvPr>
          <p:cNvSpPr>
            <a:spLocks noGrp="1"/>
          </p:cNvSpPr>
          <p:nvPr>
            <p:ph type="body" sz="quarter" idx="23" hasCustomPrompt="1"/>
          </p:nvPr>
        </p:nvSpPr>
        <p:spPr>
          <a:xfrm>
            <a:off x="13201650" y="2437665"/>
            <a:ext cx="4192090" cy="658268"/>
          </a:xfrm>
        </p:spPr>
        <p:txBody>
          <a:bodyPr>
            <a:noAutofit/>
          </a:bodyPr>
          <a:lstStyle>
            <a:lvl1pPr marL="0" indent="0" algn="ctr">
              <a:buNone/>
              <a:defRPr sz="2400">
                <a:solidFill>
                  <a:schemeClr val="bg1"/>
                </a:solidFill>
              </a:defRPr>
            </a:lvl1pPr>
          </a:lstStyle>
          <a:p>
            <a:pPr lvl="0"/>
            <a:r>
              <a:rPr lang="en-US"/>
              <a:t>Insert Title</a:t>
            </a:r>
          </a:p>
        </p:txBody>
      </p:sp>
      <p:sp>
        <p:nvSpPr>
          <p:cNvPr id="67" name="Text Placeholder 47">
            <a:extLst>
              <a:ext uri="{FF2B5EF4-FFF2-40B4-BE49-F238E27FC236}">
                <a16:creationId xmlns:a16="http://schemas.microsoft.com/office/drawing/2014/main" id="{36AC5EEE-9AD7-497D-D6CE-D4387180F0B5}"/>
              </a:ext>
            </a:extLst>
          </p:cNvPr>
          <p:cNvSpPr>
            <a:spLocks noGrp="1"/>
          </p:cNvSpPr>
          <p:nvPr>
            <p:ph type="body" sz="quarter" idx="24" hasCustomPrompt="1"/>
          </p:nvPr>
        </p:nvSpPr>
        <p:spPr>
          <a:xfrm>
            <a:off x="12887437" y="3323321"/>
            <a:ext cx="4559471" cy="2207542"/>
          </a:xfrm>
        </p:spPr>
        <p:txBody>
          <a:bodyPr>
            <a:noAutofit/>
          </a:bodyPr>
          <a:lstStyle>
            <a:lvl1pPr marL="0" indent="0" algn="ctr">
              <a:buNone/>
              <a:defRPr sz="1800">
                <a:solidFill>
                  <a:srgbClr val="3C346A"/>
                </a:solidFill>
                <a:latin typeface="Garet" panose="020B0604020202020204" charset="0"/>
              </a:defRPr>
            </a:lvl1pPr>
          </a:lstStyle>
          <a:p>
            <a:pPr lvl="0"/>
            <a:r>
              <a:rPr lang="en-US"/>
              <a:t>Insert Text</a:t>
            </a:r>
          </a:p>
        </p:txBody>
      </p:sp>
      <p:grpSp>
        <p:nvGrpSpPr>
          <p:cNvPr id="68" name="Group 2">
            <a:extLst>
              <a:ext uri="{FF2B5EF4-FFF2-40B4-BE49-F238E27FC236}">
                <a16:creationId xmlns:a16="http://schemas.microsoft.com/office/drawing/2014/main" id="{1BCBF4B9-D4A9-FAFE-5259-E5E2F675447C}"/>
              </a:ext>
            </a:extLst>
          </p:cNvPr>
          <p:cNvGrpSpPr/>
          <p:nvPr userDrawn="1"/>
        </p:nvGrpSpPr>
        <p:grpSpPr>
          <a:xfrm>
            <a:off x="1402080" y="5784716"/>
            <a:ext cx="4528990" cy="1025385"/>
            <a:chOff x="0" y="0"/>
            <a:chExt cx="1192821" cy="270060"/>
          </a:xfrm>
        </p:grpSpPr>
        <p:sp>
          <p:nvSpPr>
            <p:cNvPr id="69" name="Freeform 3">
              <a:extLst>
                <a:ext uri="{FF2B5EF4-FFF2-40B4-BE49-F238E27FC236}">
                  <a16:creationId xmlns:a16="http://schemas.microsoft.com/office/drawing/2014/main" id="{60D75927-D830-3DF1-34A8-885D9D6A932C}"/>
                </a:ext>
              </a:extLst>
            </p:cNvPr>
            <p:cNvSpPr/>
            <p:nvPr/>
          </p:nvSpPr>
          <p:spPr>
            <a:xfrm>
              <a:off x="0" y="0"/>
              <a:ext cx="1192821" cy="270060"/>
            </a:xfrm>
            <a:custGeom>
              <a:avLst/>
              <a:gdLst/>
              <a:ahLst/>
              <a:cxnLst/>
              <a:rect l="l" t="t" r="r" b="b"/>
              <a:pathLst>
                <a:path w="1192821" h="270060">
                  <a:moveTo>
                    <a:pt x="87180" y="0"/>
                  </a:moveTo>
                  <a:lnTo>
                    <a:pt x="1105640" y="0"/>
                  </a:lnTo>
                  <a:cubicBezTo>
                    <a:pt x="1153789" y="0"/>
                    <a:pt x="1192821" y="39032"/>
                    <a:pt x="1192821" y="87180"/>
                  </a:cubicBezTo>
                  <a:lnTo>
                    <a:pt x="1192821" y="182880"/>
                  </a:lnTo>
                  <a:cubicBezTo>
                    <a:pt x="1192821" y="206002"/>
                    <a:pt x="1183636" y="228176"/>
                    <a:pt x="1167286" y="244526"/>
                  </a:cubicBezTo>
                  <a:cubicBezTo>
                    <a:pt x="1150937" y="260875"/>
                    <a:pt x="1128762" y="270060"/>
                    <a:pt x="1105640" y="270060"/>
                  </a:cubicBezTo>
                  <a:lnTo>
                    <a:pt x="87180" y="270060"/>
                  </a:lnTo>
                  <a:cubicBezTo>
                    <a:pt x="39032" y="270060"/>
                    <a:pt x="0" y="231028"/>
                    <a:pt x="0" y="182880"/>
                  </a:cubicBezTo>
                  <a:lnTo>
                    <a:pt x="0" y="87180"/>
                  </a:lnTo>
                  <a:cubicBezTo>
                    <a:pt x="0" y="39032"/>
                    <a:pt x="39032" y="0"/>
                    <a:pt x="87180" y="0"/>
                  </a:cubicBezTo>
                  <a:close/>
                </a:path>
              </a:pathLst>
            </a:custGeom>
            <a:solidFill>
              <a:srgbClr val="3C346A"/>
            </a:solidFill>
          </p:spPr>
          <p:txBody>
            <a:bodyPr/>
            <a:lstStyle/>
            <a:p>
              <a:endParaRPr lang="en-US" sz="1800"/>
            </a:p>
          </p:txBody>
        </p:sp>
        <p:sp>
          <p:nvSpPr>
            <p:cNvPr id="70" name="TextBox 4">
              <a:extLst>
                <a:ext uri="{FF2B5EF4-FFF2-40B4-BE49-F238E27FC236}">
                  <a16:creationId xmlns:a16="http://schemas.microsoft.com/office/drawing/2014/main" id="{75B048D9-958D-C672-E39C-9B28D10CDCAE}"/>
                </a:ext>
              </a:extLst>
            </p:cNvPr>
            <p:cNvSpPr txBox="1"/>
            <p:nvPr/>
          </p:nvSpPr>
          <p:spPr>
            <a:xfrm>
              <a:off x="0" y="-28575"/>
              <a:ext cx="1192821" cy="298635"/>
            </a:xfrm>
            <a:prstGeom prst="rect">
              <a:avLst/>
            </a:prstGeom>
          </p:spPr>
          <p:txBody>
            <a:bodyPr lIns="50800" tIns="50800" rIns="50800" bIns="50800" rtlCol="0" anchor="ctr"/>
            <a:lstStyle/>
            <a:p>
              <a:pPr algn="ctr">
                <a:lnSpc>
                  <a:spcPts val="2659"/>
                </a:lnSpc>
              </a:pPr>
              <a:endParaRPr sz="1800"/>
            </a:p>
          </p:txBody>
        </p:sp>
      </p:grpSp>
      <p:grpSp>
        <p:nvGrpSpPr>
          <p:cNvPr id="71" name="Group 5">
            <a:extLst>
              <a:ext uri="{FF2B5EF4-FFF2-40B4-BE49-F238E27FC236}">
                <a16:creationId xmlns:a16="http://schemas.microsoft.com/office/drawing/2014/main" id="{BE89973C-2ED0-CB4A-9C98-E17FA9FCAB01}"/>
              </a:ext>
            </a:extLst>
          </p:cNvPr>
          <p:cNvGrpSpPr/>
          <p:nvPr userDrawn="1"/>
        </p:nvGrpSpPr>
        <p:grpSpPr>
          <a:xfrm>
            <a:off x="1344930" y="5611402"/>
            <a:ext cx="819044" cy="1198699"/>
            <a:chOff x="0" y="0"/>
            <a:chExt cx="5740400" cy="8401276"/>
          </a:xfrm>
        </p:grpSpPr>
        <p:sp>
          <p:nvSpPr>
            <p:cNvPr id="72" name="Freeform 6">
              <a:extLst>
                <a:ext uri="{FF2B5EF4-FFF2-40B4-BE49-F238E27FC236}">
                  <a16:creationId xmlns:a16="http://schemas.microsoft.com/office/drawing/2014/main" id="{DA9E18AF-4B2A-23E6-A1EC-0DC13272DCFC}"/>
                </a:ext>
              </a:extLst>
            </p:cNvPr>
            <p:cNvSpPr/>
            <p:nvPr/>
          </p:nvSpPr>
          <p:spPr>
            <a:xfrm>
              <a:off x="0" y="0"/>
              <a:ext cx="5740400" cy="8401276"/>
            </a:xfrm>
            <a:custGeom>
              <a:avLst/>
              <a:gdLst/>
              <a:ahLst/>
              <a:cxnLst/>
              <a:rect l="l" t="t" r="r" b="b"/>
              <a:pathLst>
                <a:path w="5740400" h="8401276">
                  <a:moveTo>
                    <a:pt x="5435600" y="0"/>
                  </a:moveTo>
                  <a:lnTo>
                    <a:pt x="304800" y="0"/>
                  </a:lnTo>
                  <a:cubicBezTo>
                    <a:pt x="135890" y="0"/>
                    <a:pt x="0" y="135890"/>
                    <a:pt x="0" y="304800"/>
                  </a:cubicBezTo>
                  <a:lnTo>
                    <a:pt x="0" y="8096476"/>
                  </a:lnTo>
                  <a:cubicBezTo>
                    <a:pt x="0" y="8265385"/>
                    <a:pt x="135890" y="8401276"/>
                    <a:pt x="304800" y="8401276"/>
                  </a:cubicBezTo>
                  <a:lnTo>
                    <a:pt x="5435600" y="8401276"/>
                  </a:lnTo>
                  <a:cubicBezTo>
                    <a:pt x="5604510" y="8401276"/>
                    <a:pt x="5740400" y="8265385"/>
                    <a:pt x="5740400" y="8096476"/>
                  </a:cubicBezTo>
                  <a:lnTo>
                    <a:pt x="5740400" y="304800"/>
                  </a:lnTo>
                  <a:cubicBezTo>
                    <a:pt x="5740400" y="135890"/>
                    <a:pt x="5604510" y="0"/>
                    <a:pt x="5435600" y="0"/>
                  </a:cubicBezTo>
                  <a:close/>
                </a:path>
              </a:pathLst>
            </a:custGeom>
            <a:solidFill>
              <a:srgbClr val="77BF43"/>
            </a:solidFill>
          </p:spPr>
          <p:txBody>
            <a:bodyPr/>
            <a:lstStyle/>
            <a:p>
              <a:endParaRPr lang="en-US" sz="1800"/>
            </a:p>
          </p:txBody>
        </p:sp>
      </p:grpSp>
      <p:sp>
        <p:nvSpPr>
          <p:cNvPr id="74" name="Text Placeholder 47">
            <a:extLst>
              <a:ext uri="{FF2B5EF4-FFF2-40B4-BE49-F238E27FC236}">
                <a16:creationId xmlns:a16="http://schemas.microsoft.com/office/drawing/2014/main" id="{0205104A-CE67-66E5-14CB-BE765C54AD25}"/>
              </a:ext>
            </a:extLst>
          </p:cNvPr>
          <p:cNvSpPr>
            <a:spLocks noGrp="1"/>
          </p:cNvSpPr>
          <p:nvPr>
            <p:ph type="body" sz="quarter" idx="25" hasCustomPrompt="1"/>
          </p:nvPr>
        </p:nvSpPr>
        <p:spPr>
          <a:xfrm>
            <a:off x="1628665" y="6029765"/>
            <a:ext cx="4192090" cy="658268"/>
          </a:xfrm>
        </p:spPr>
        <p:txBody>
          <a:bodyPr>
            <a:noAutofit/>
          </a:bodyPr>
          <a:lstStyle>
            <a:lvl1pPr marL="0" indent="0" algn="ctr">
              <a:buNone/>
              <a:defRPr sz="2400">
                <a:solidFill>
                  <a:schemeClr val="bg1"/>
                </a:solidFill>
              </a:defRPr>
            </a:lvl1pPr>
          </a:lstStyle>
          <a:p>
            <a:pPr lvl="0"/>
            <a:r>
              <a:rPr lang="en-US"/>
              <a:t>Insert Title</a:t>
            </a:r>
          </a:p>
        </p:txBody>
      </p:sp>
      <p:sp>
        <p:nvSpPr>
          <p:cNvPr id="75" name="Text Placeholder 47">
            <a:extLst>
              <a:ext uri="{FF2B5EF4-FFF2-40B4-BE49-F238E27FC236}">
                <a16:creationId xmlns:a16="http://schemas.microsoft.com/office/drawing/2014/main" id="{DA79CA85-3E1F-BAFE-B9C9-20FF934FF87B}"/>
              </a:ext>
            </a:extLst>
          </p:cNvPr>
          <p:cNvSpPr>
            <a:spLocks noGrp="1"/>
          </p:cNvSpPr>
          <p:nvPr>
            <p:ph type="body" sz="quarter" idx="26" hasCustomPrompt="1"/>
          </p:nvPr>
        </p:nvSpPr>
        <p:spPr>
          <a:xfrm>
            <a:off x="1314452" y="6915422"/>
            <a:ext cx="4559471" cy="2207542"/>
          </a:xfrm>
        </p:spPr>
        <p:txBody>
          <a:bodyPr>
            <a:noAutofit/>
          </a:bodyPr>
          <a:lstStyle>
            <a:lvl1pPr marL="0" indent="0" algn="ctr">
              <a:buNone/>
              <a:defRPr sz="1800">
                <a:solidFill>
                  <a:srgbClr val="3C346A"/>
                </a:solidFill>
                <a:latin typeface="Garet" panose="020B0604020202020204" charset="0"/>
              </a:defRPr>
            </a:lvl1pPr>
          </a:lstStyle>
          <a:p>
            <a:pPr lvl="0"/>
            <a:r>
              <a:rPr lang="en-US"/>
              <a:t>Insert Text</a:t>
            </a:r>
          </a:p>
        </p:txBody>
      </p:sp>
      <p:grpSp>
        <p:nvGrpSpPr>
          <p:cNvPr id="76" name="Group 2">
            <a:extLst>
              <a:ext uri="{FF2B5EF4-FFF2-40B4-BE49-F238E27FC236}">
                <a16:creationId xmlns:a16="http://schemas.microsoft.com/office/drawing/2014/main" id="{C666A3B6-D426-1DA7-7042-BAE6170B90AF}"/>
              </a:ext>
            </a:extLst>
          </p:cNvPr>
          <p:cNvGrpSpPr/>
          <p:nvPr userDrawn="1"/>
        </p:nvGrpSpPr>
        <p:grpSpPr>
          <a:xfrm>
            <a:off x="7345680" y="5771645"/>
            <a:ext cx="4528990" cy="1025385"/>
            <a:chOff x="0" y="0"/>
            <a:chExt cx="1192821" cy="270060"/>
          </a:xfrm>
        </p:grpSpPr>
        <p:sp>
          <p:nvSpPr>
            <p:cNvPr id="77" name="Freeform 3">
              <a:extLst>
                <a:ext uri="{FF2B5EF4-FFF2-40B4-BE49-F238E27FC236}">
                  <a16:creationId xmlns:a16="http://schemas.microsoft.com/office/drawing/2014/main" id="{0A7FD388-9A92-C64B-7E48-B73CA867B7C1}"/>
                </a:ext>
              </a:extLst>
            </p:cNvPr>
            <p:cNvSpPr/>
            <p:nvPr/>
          </p:nvSpPr>
          <p:spPr>
            <a:xfrm>
              <a:off x="0" y="0"/>
              <a:ext cx="1192821" cy="270060"/>
            </a:xfrm>
            <a:custGeom>
              <a:avLst/>
              <a:gdLst/>
              <a:ahLst/>
              <a:cxnLst/>
              <a:rect l="l" t="t" r="r" b="b"/>
              <a:pathLst>
                <a:path w="1192821" h="270060">
                  <a:moveTo>
                    <a:pt x="87180" y="0"/>
                  </a:moveTo>
                  <a:lnTo>
                    <a:pt x="1105640" y="0"/>
                  </a:lnTo>
                  <a:cubicBezTo>
                    <a:pt x="1153789" y="0"/>
                    <a:pt x="1192821" y="39032"/>
                    <a:pt x="1192821" y="87180"/>
                  </a:cubicBezTo>
                  <a:lnTo>
                    <a:pt x="1192821" y="182880"/>
                  </a:lnTo>
                  <a:cubicBezTo>
                    <a:pt x="1192821" y="206002"/>
                    <a:pt x="1183636" y="228176"/>
                    <a:pt x="1167286" y="244526"/>
                  </a:cubicBezTo>
                  <a:cubicBezTo>
                    <a:pt x="1150937" y="260875"/>
                    <a:pt x="1128762" y="270060"/>
                    <a:pt x="1105640" y="270060"/>
                  </a:cubicBezTo>
                  <a:lnTo>
                    <a:pt x="87180" y="270060"/>
                  </a:lnTo>
                  <a:cubicBezTo>
                    <a:pt x="39032" y="270060"/>
                    <a:pt x="0" y="231028"/>
                    <a:pt x="0" y="182880"/>
                  </a:cubicBezTo>
                  <a:lnTo>
                    <a:pt x="0" y="87180"/>
                  </a:lnTo>
                  <a:cubicBezTo>
                    <a:pt x="0" y="39032"/>
                    <a:pt x="39032" y="0"/>
                    <a:pt x="87180" y="0"/>
                  </a:cubicBezTo>
                  <a:close/>
                </a:path>
              </a:pathLst>
            </a:custGeom>
            <a:solidFill>
              <a:srgbClr val="3C346A"/>
            </a:solidFill>
          </p:spPr>
          <p:txBody>
            <a:bodyPr/>
            <a:lstStyle/>
            <a:p>
              <a:endParaRPr lang="en-US" sz="1800"/>
            </a:p>
          </p:txBody>
        </p:sp>
        <p:sp>
          <p:nvSpPr>
            <p:cNvPr id="78" name="TextBox 4">
              <a:extLst>
                <a:ext uri="{FF2B5EF4-FFF2-40B4-BE49-F238E27FC236}">
                  <a16:creationId xmlns:a16="http://schemas.microsoft.com/office/drawing/2014/main" id="{4E054E11-3785-BB07-9D28-54F9114CC954}"/>
                </a:ext>
              </a:extLst>
            </p:cNvPr>
            <p:cNvSpPr txBox="1"/>
            <p:nvPr/>
          </p:nvSpPr>
          <p:spPr>
            <a:xfrm>
              <a:off x="0" y="-28575"/>
              <a:ext cx="1192821" cy="298635"/>
            </a:xfrm>
            <a:prstGeom prst="rect">
              <a:avLst/>
            </a:prstGeom>
          </p:spPr>
          <p:txBody>
            <a:bodyPr lIns="50800" tIns="50800" rIns="50800" bIns="50800" rtlCol="0" anchor="ctr"/>
            <a:lstStyle/>
            <a:p>
              <a:pPr algn="ctr">
                <a:lnSpc>
                  <a:spcPts val="2659"/>
                </a:lnSpc>
              </a:pPr>
              <a:endParaRPr sz="1800"/>
            </a:p>
          </p:txBody>
        </p:sp>
      </p:grpSp>
      <p:grpSp>
        <p:nvGrpSpPr>
          <p:cNvPr id="79" name="Group 5">
            <a:extLst>
              <a:ext uri="{FF2B5EF4-FFF2-40B4-BE49-F238E27FC236}">
                <a16:creationId xmlns:a16="http://schemas.microsoft.com/office/drawing/2014/main" id="{43DAB382-6F75-4930-9FFA-247EA861D6DC}"/>
              </a:ext>
            </a:extLst>
          </p:cNvPr>
          <p:cNvGrpSpPr/>
          <p:nvPr userDrawn="1"/>
        </p:nvGrpSpPr>
        <p:grpSpPr>
          <a:xfrm>
            <a:off x="7288530" y="5598331"/>
            <a:ext cx="819044" cy="1198699"/>
            <a:chOff x="0" y="0"/>
            <a:chExt cx="5740400" cy="8401276"/>
          </a:xfrm>
        </p:grpSpPr>
        <p:sp>
          <p:nvSpPr>
            <p:cNvPr id="80" name="Freeform 6">
              <a:extLst>
                <a:ext uri="{FF2B5EF4-FFF2-40B4-BE49-F238E27FC236}">
                  <a16:creationId xmlns:a16="http://schemas.microsoft.com/office/drawing/2014/main" id="{03BDE09A-4EC4-D1FD-EF68-CAF34E5DF69E}"/>
                </a:ext>
              </a:extLst>
            </p:cNvPr>
            <p:cNvSpPr/>
            <p:nvPr/>
          </p:nvSpPr>
          <p:spPr>
            <a:xfrm>
              <a:off x="0" y="0"/>
              <a:ext cx="5740400" cy="8401276"/>
            </a:xfrm>
            <a:custGeom>
              <a:avLst/>
              <a:gdLst/>
              <a:ahLst/>
              <a:cxnLst/>
              <a:rect l="l" t="t" r="r" b="b"/>
              <a:pathLst>
                <a:path w="5740400" h="8401276">
                  <a:moveTo>
                    <a:pt x="5435600" y="0"/>
                  </a:moveTo>
                  <a:lnTo>
                    <a:pt x="304800" y="0"/>
                  </a:lnTo>
                  <a:cubicBezTo>
                    <a:pt x="135890" y="0"/>
                    <a:pt x="0" y="135890"/>
                    <a:pt x="0" y="304800"/>
                  </a:cubicBezTo>
                  <a:lnTo>
                    <a:pt x="0" y="8096476"/>
                  </a:lnTo>
                  <a:cubicBezTo>
                    <a:pt x="0" y="8265385"/>
                    <a:pt x="135890" y="8401276"/>
                    <a:pt x="304800" y="8401276"/>
                  </a:cubicBezTo>
                  <a:lnTo>
                    <a:pt x="5435600" y="8401276"/>
                  </a:lnTo>
                  <a:cubicBezTo>
                    <a:pt x="5604510" y="8401276"/>
                    <a:pt x="5740400" y="8265385"/>
                    <a:pt x="5740400" y="8096476"/>
                  </a:cubicBezTo>
                  <a:lnTo>
                    <a:pt x="5740400" y="304800"/>
                  </a:lnTo>
                  <a:cubicBezTo>
                    <a:pt x="5740400" y="135890"/>
                    <a:pt x="5604510" y="0"/>
                    <a:pt x="5435600" y="0"/>
                  </a:cubicBezTo>
                  <a:close/>
                </a:path>
              </a:pathLst>
            </a:custGeom>
            <a:solidFill>
              <a:srgbClr val="77BF43"/>
            </a:solidFill>
          </p:spPr>
          <p:txBody>
            <a:bodyPr/>
            <a:lstStyle/>
            <a:p>
              <a:endParaRPr lang="en-US" sz="1800"/>
            </a:p>
          </p:txBody>
        </p:sp>
      </p:grpSp>
      <p:sp>
        <p:nvSpPr>
          <p:cNvPr id="82" name="Text Placeholder 47">
            <a:extLst>
              <a:ext uri="{FF2B5EF4-FFF2-40B4-BE49-F238E27FC236}">
                <a16:creationId xmlns:a16="http://schemas.microsoft.com/office/drawing/2014/main" id="{D3DBEA43-805C-3017-495B-CB2CD240F906}"/>
              </a:ext>
            </a:extLst>
          </p:cNvPr>
          <p:cNvSpPr>
            <a:spLocks noGrp="1"/>
          </p:cNvSpPr>
          <p:nvPr>
            <p:ph type="body" sz="quarter" idx="27" hasCustomPrompt="1"/>
          </p:nvPr>
        </p:nvSpPr>
        <p:spPr>
          <a:xfrm>
            <a:off x="7572265" y="6016695"/>
            <a:ext cx="4192090" cy="658268"/>
          </a:xfrm>
        </p:spPr>
        <p:txBody>
          <a:bodyPr>
            <a:noAutofit/>
          </a:bodyPr>
          <a:lstStyle>
            <a:lvl1pPr marL="0" indent="0" algn="ctr">
              <a:buNone/>
              <a:defRPr sz="2400">
                <a:solidFill>
                  <a:schemeClr val="bg1"/>
                </a:solidFill>
              </a:defRPr>
            </a:lvl1pPr>
          </a:lstStyle>
          <a:p>
            <a:pPr lvl="0"/>
            <a:r>
              <a:rPr lang="en-US"/>
              <a:t>Insert Title</a:t>
            </a:r>
          </a:p>
        </p:txBody>
      </p:sp>
      <p:sp>
        <p:nvSpPr>
          <p:cNvPr id="83" name="Text Placeholder 47">
            <a:extLst>
              <a:ext uri="{FF2B5EF4-FFF2-40B4-BE49-F238E27FC236}">
                <a16:creationId xmlns:a16="http://schemas.microsoft.com/office/drawing/2014/main" id="{B060C98D-4C68-C8E2-5B09-F5E3D91C5065}"/>
              </a:ext>
            </a:extLst>
          </p:cNvPr>
          <p:cNvSpPr>
            <a:spLocks noGrp="1"/>
          </p:cNvSpPr>
          <p:nvPr>
            <p:ph type="body" sz="quarter" idx="28" hasCustomPrompt="1"/>
          </p:nvPr>
        </p:nvSpPr>
        <p:spPr>
          <a:xfrm>
            <a:off x="7258050" y="6902351"/>
            <a:ext cx="4559471" cy="2207542"/>
          </a:xfrm>
        </p:spPr>
        <p:txBody>
          <a:bodyPr>
            <a:noAutofit/>
          </a:bodyPr>
          <a:lstStyle>
            <a:lvl1pPr marL="0" indent="0" algn="ctr">
              <a:buNone/>
              <a:defRPr sz="1800">
                <a:solidFill>
                  <a:srgbClr val="3C346A"/>
                </a:solidFill>
                <a:latin typeface="Garet" panose="020B0604020202020204" charset="0"/>
              </a:defRPr>
            </a:lvl1pPr>
          </a:lstStyle>
          <a:p>
            <a:pPr lvl="0"/>
            <a:r>
              <a:rPr lang="en-US"/>
              <a:t>Insert Text</a:t>
            </a:r>
          </a:p>
        </p:txBody>
      </p:sp>
      <p:grpSp>
        <p:nvGrpSpPr>
          <p:cNvPr id="84" name="Group 2">
            <a:extLst>
              <a:ext uri="{FF2B5EF4-FFF2-40B4-BE49-F238E27FC236}">
                <a16:creationId xmlns:a16="http://schemas.microsoft.com/office/drawing/2014/main" id="{422349BE-9D8B-6EC2-6E28-35D90203335E}"/>
              </a:ext>
            </a:extLst>
          </p:cNvPr>
          <p:cNvGrpSpPr/>
          <p:nvPr userDrawn="1"/>
        </p:nvGrpSpPr>
        <p:grpSpPr>
          <a:xfrm>
            <a:off x="13005545" y="5784716"/>
            <a:ext cx="4528990" cy="1025385"/>
            <a:chOff x="0" y="0"/>
            <a:chExt cx="1192821" cy="270060"/>
          </a:xfrm>
        </p:grpSpPr>
        <p:sp>
          <p:nvSpPr>
            <p:cNvPr id="85" name="Freeform 3">
              <a:extLst>
                <a:ext uri="{FF2B5EF4-FFF2-40B4-BE49-F238E27FC236}">
                  <a16:creationId xmlns:a16="http://schemas.microsoft.com/office/drawing/2014/main" id="{FB9DEA96-98E3-5411-7461-E5B334BDEA2A}"/>
                </a:ext>
              </a:extLst>
            </p:cNvPr>
            <p:cNvSpPr/>
            <p:nvPr/>
          </p:nvSpPr>
          <p:spPr>
            <a:xfrm>
              <a:off x="0" y="0"/>
              <a:ext cx="1192821" cy="270060"/>
            </a:xfrm>
            <a:custGeom>
              <a:avLst/>
              <a:gdLst/>
              <a:ahLst/>
              <a:cxnLst/>
              <a:rect l="l" t="t" r="r" b="b"/>
              <a:pathLst>
                <a:path w="1192821" h="270060">
                  <a:moveTo>
                    <a:pt x="87180" y="0"/>
                  </a:moveTo>
                  <a:lnTo>
                    <a:pt x="1105640" y="0"/>
                  </a:lnTo>
                  <a:cubicBezTo>
                    <a:pt x="1153789" y="0"/>
                    <a:pt x="1192821" y="39032"/>
                    <a:pt x="1192821" y="87180"/>
                  </a:cubicBezTo>
                  <a:lnTo>
                    <a:pt x="1192821" y="182880"/>
                  </a:lnTo>
                  <a:cubicBezTo>
                    <a:pt x="1192821" y="206002"/>
                    <a:pt x="1183636" y="228176"/>
                    <a:pt x="1167286" y="244526"/>
                  </a:cubicBezTo>
                  <a:cubicBezTo>
                    <a:pt x="1150937" y="260875"/>
                    <a:pt x="1128762" y="270060"/>
                    <a:pt x="1105640" y="270060"/>
                  </a:cubicBezTo>
                  <a:lnTo>
                    <a:pt x="87180" y="270060"/>
                  </a:lnTo>
                  <a:cubicBezTo>
                    <a:pt x="39032" y="270060"/>
                    <a:pt x="0" y="231028"/>
                    <a:pt x="0" y="182880"/>
                  </a:cubicBezTo>
                  <a:lnTo>
                    <a:pt x="0" y="87180"/>
                  </a:lnTo>
                  <a:cubicBezTo>
                    <a:pt x="0" y="39032"/>
                    <a:pt x="39032" y="0"/>
                    <a:pt x="87180" y="0"/>
                  </a:cubicBezTo>
                  <a:close/>
                </a:path>
              </a:pathLst>
            </a:custGeom>
            <a:solidFill>
              <a:srgbClr val="3C346A"/>
            </a:solidFill>
          </p:spPr>
          <p:txBody>
            <a:bodyPr/>
            <a:lstStyle/>
            <a:p>
              <a:endParaRPr lang="en-US" sz="1800"/>
            </a:p>
          </p:txBody>
        </p:sp>
        <p:sp>
          <p:nvSpPr>
            <p:cNvPr id="86" name="TextBox 4">
              <a:extLst>
                <a:ext uri="{FF2B5EF4-FFF2-40B4-BE49-F238E27FC236}">
                  <a16:creationId xmlns:a16="http://schemas.microsoft.com/office/drawing/2014/main" id="{25C577C3-8AF1-9C26-715D-7265DE7C0F9A}"/>
                </a:ext>
              </a:extLst>
            </p:cNvPr>
            <p:cNvSpPr txBox="1"/>
            <p:nvPr/>
          </p:nvSpPr>
          <p:spPr>
            <a:xfrm>
              <a:off x="0" y="-28575"/>
              <a:ext cx="1192821" cy="298635"/>
            </a:xfrm>
            <a:prstGeom prst="rect">
              <a:avLst/>
            </a:prstGeom>
          </p:spPr>
          <p:txBody>
            <a:bodyPr lIns="50800" tIns="50800" rIns="50800" bIns="50800" rtlCol="0" anchor="ctr"/>
            <a:lstStyle/>
            <a:p>
              <a:pPr algn="ctr">
                <a:lnSpc>
                  <a:spcPts val="2659"/>
                </a:lnSpc>
              </a:pPr>
              <a:endParaRPr sz="1800"/>
            </a:p>
          </p:txBody>
        </p:sp>
      </p:grpSp>
      <p:grpSp>
        <p:nvGrpSpPr>
          <p:cNvPr id="87" name="Group 5">
            <a:extLst>
              <a:ext uri="{FF2B5EF4-FFF2-40B4-BE49-F238E27FC236}">
                <a16:creationId xmlns:a16="http://schemas.microsoft.com/office/drawing/2014/main" id="{27DC2136-9EE4-37F2-030C-5F643606C474}"/>
              </a:ext>
            </a:extLst>
          </p:cNvPr>
          <p:cNvGrpSpPr/>
          <p:nvPr userDrawn="1"/>
        </p:nvGrpSpPr>
        <p:grpSpPr>
          <a:xfrm>
            <a:off x="12948395" y="5611402"/>
            <a:ext cx="819044" cy="1198699"/>
            <a:chOff x="0" y="0"/>
            <a:chExt cx="5740400" cy="8401276"/>
          </a:xfrm>
        </p:grpSpPr>
        <p:sp>
          <p:nvSpPr>
            <p:cNvPr id="88" name="Freeform 6">
              <a:extLst>
                <a:ext uri="{FF2B5EF4-FFF2-40B4-BE49-F238E27FC236}">
                  <a16:creationId xmlns:a16="http://schemas.microsoft.com/office/drawing/2014/main" id="{ABCE1A05-5476-6FA5-2142-10841B7A507D}"/>
                </a:ext>
              </a:extLst>
            </p:cNvPr>
            <p:cNvSpPr/>
            <p:nvPr/>
          </p:nvSpPr>
          <p:spPr>
            <a:xfrm>
              <a:off x="0" y="0"/>
              <a:ext cx="5740400" cy="8401276"/>
            </a:xfrm>
            <a:custGeom>
              <a:avLst/>
              <a:gdLst/>
              <a:ahLst/>
              <a:cxnLst/>
              <a:rect l="l" t="t" r="r" b="b"/>
              <a:pathLst>
                <a:path w="5740400" h="8401276">
                  <a:moveTo>
                    <a:pt x="5435600" y="0"/>
                  </a:moveTo>
                  <a:lnTo>
                    <a:pt x="304800" y="0"/>
                  </a:lnTo>
                  <a:cubicBezTo>
                    <a:pt x="135890" y="0"/>
                    <a:pt x="0" y="135890"/>
                    <a:pt x="0" y="304800"/>
                  </a:cubicBezTo>
                  <a:lnTo>
                    <a:pt x="0" y="8096476"/>
                  </a:lnTo>
                  <a:cubicBezTo>
                    <a:pt x="0" y="8265385"/>
                    <a:pt x="135890" y="8401276"/>
                    <a:pt x="304800" y="8401276"/>
                  </a:cubicBezTo>
                  <a:lnTo>
                    <a:pt x="5435600" y="8401276"/>
                  </a:lnTo>
                  <a:cubicBezTo>
                    <a:pt x="5604510" y="8401276"/>
                    <a:pt x="5740400" y="8265385"/>
                    <a:pt x="5740400" y="8096476"/>
                  </a:cubicBezTo>
                  <a:lnTo>
                    <a:pt x="5740400" y="304800"/>
                  </a:lnTo>
                  <a:cubicBezTo>
                    <a:pt x="5740400" y="135890"/>
                    <a:pt x="5604510" y="0"/>
                    <a:pt x="5435600" y="0"/>
                  </a:cubicBezTo>
                  <a:close/>
                </a:path>
              </a:pathLst>
            </a:custGeom>
            <a:solidFill>
              <a:srgbClr val="77BF43"/>
            </a:solidFill>
          </p:spPr>
          <p:txBody>
            <a:bodyPr/>
            <a:lstStyle/>
            <a:p>
              <a:endParaRPr lang="en-US" sz="1800"/>
            </a:p>
          </p:txBody>
        </p:sp>
      </p:grpSp>
      <p:sp>
        <p:nvSpPr>
          <p:cNvPr id="90" name="Text Placeholder 47">
            <a:extLst>
              <a:ext uri="{FF2B5EF4-FFF2-40B4-BE49-F238E27FC236}">
                <a16:creationId xmlns:a16="http://schemas.microsoft.com/office/drawing/2014/main" id="{1AC3F6AA-BC2B-6FBA-0DFD-F67F5B676500}"/>
              </a:ext>
            </a:extLst>
          </p:cNvPr>
          <p:cNvSpPr>
            <a:spLocks noGrp="1"/>
          </p:cNvSpPr>
          <p:nvPr>
            <p:ph type="body" sz="quarter" idx="29" hasCustomPrompt="1"/>
          </p:nvPr>
        </p:nvSpPr>
        <p:spPr>
          <a:xfrm>
            <a:off x="13232130" y="6029765"/>
            <a:ext cx="4192090" cy="658268"/>
          </a:xfrm>
        </p:spPr>
        <p:txBody>
          <a:bodyPr>
            <a:noAutofit/>
          </a:bodyPr>
          <a:lstStyle>
            <a:lvl1pPr marL="0" indent="0" algn="ctr">
              <a:buNone/>
              <a:defRPr sz="2400">
                <a:solidFill>
                  <a:schemeClr val="bg1"/>
                </a:solidFill>
              </a:defRPr>
            </a:lvl1pPr>
          </a:lstStyle>
          <a:p>
            <a:pPr lvl="0"/>
            <a:r>
              <a:rPr lang="en-US"/>
              <a:t>Insert Title</a:t>
            </a:r>
          </a:p>
        </p:txBody>
      </p:sp>
      <p:sp>
        <p:nvSpPr>
          <p:cNvPr id="91" name="Text Placeholder 47">
            <a:extLst>
              <a:ext uri="{FF2B5EF4-FFF2-40B4-BE49-F238E27FC236}">
                <a16:creationId xmlns:a16="http://schemas.microsoft.com/office/drawing/2014/main" id="{50F744D3-DD32-26B0-C241-BF7DE22BCCDB}"/>
              </a:ext>
            </a:extLst>
          </p:cNvPr>
          <p:cNvSpPr>
            <a:spLocks noGrp="1"/>
          </p:cNvSpPr>
          <p:nvPr>
            <p:ph type="body" sz="quarter" idx="30" hasCustomPrompt="1"/>
          </p:nvPr>
        </p:nvSpPr>
        <p:spPr>
          <a:xfrm>
            <a:off x="12917917" y="6915422"/>
            <a:ext cx="4559471" cy="2207542"/>
          </a:xfrm>
        </p:spPr>
        <p:txBody>
          <a:bodyPr>
            <a:noAutofit/>
          </a:bodyPr>
          <a:lstStyle>
            <a:lvl1pPr marL="0" indent="0" algn="ctr">
              <a:buNone/>
              <a:defRPr sz="1800">
                <a:solidFill>
                  <a:srgbClr val="3C346A"/>
                </a:solidFill>
                <a:latin typeface="Garet" panose="020B0604020202020204" charset="0"/>
              </a:defRPr>
            </a:lvl1pPr>
          </a:lstStyle>
          <a:p>
            <a:pPr lvl="0"/>
            <a:r>
              <a:rPr lang="en-US"/>
              <a:t>Insert Text</a:t>
            </a:r>
          </a:p>
        </p:txBody>
      </p:sp>
      <p:sp>
        <p:nvSpPr>
          <p:cNvPr id="92" name="Text Placeholder 47">
            <a:extLst>
              <a:ext uri="{FF2B5EF4-FFF2-40B4-BE49-F238E27FC236}">
                <a16:creationId xmlns:a16="http://schemas.microsoft.com/office/drawing/2014/main" id="{600FA74E-E45F-A76B-DAC5-4EC4CC0911A7}"/>
              </a:ext>
            </a:extLst>
          </p:cNvPr>
          <p:cNvSpPr>
            <a:spLocks noGrp="1"/>
          </p:cNvSpPr>
          <p:nvPr>
            <p:ph type="body" sz="quarter" idx="31" hasCustomPrompt="1"/>
          </p:nvPr>
        </p:nvSpPr>
        <p:spPr>
          <a:xfrm>
            <a:off x="1388635" y="2338459"/>
            <a:ext cx="605896" cy="509106"/>
          </a:xfrm>
        </p:spPr>
        <p:txBody>
          <a:bodyPr>
            <a:noAutofit/>
          </a:bodyPr>
          <a:lstStyle>
            <a:lvl1pPr marL="0" indent="0" algn="ctr">
              <a:buNone/>
              <a:defRPr sz="3200">
                <a:solidFill>
                  <a:srgbClr val="3C346A"/>
                </a:solidFill>
              </a:defRPr>
            </a:lvl1pPr>
          </a:lstStyle>
          <a:p>
            <a:pPr lvl="0"/>
            <a:r>
              <a:rPr lang="en-US"/>
              <a:t>1.</a:t>
            </a:r>
          </a:p>
        </p:txBody>
      </p:sp>
      <p:sp>
        <p:nvSpPr>
          <p:cNvPr id="93" name="Text Placeholder 47">
            <a:extLst>
              <a:ext uri="{FF2B5EF4-FFF2-40B4-BE49-F238E27FC236}">
                <a16:creationId xmlns:a16="http://schemas.microsoft.com/office/drawing/2014/main" id="{A6E1EE15-1BC8-DDFA-A996-2C014BFE9995}"/>
              </a:ext>
            </a:extLst>
          </p:cNvPr>
          <p:cNvSpPr>
            <a:spLocks noGrp="1"/>
          </p:cNvSpPr>
          <p:nvPr>
            <p:ph type="body" sz="quarter" idx="32" hasCustomPrompt="1"/>
          </p:nvPr>
        </p:nvSpPr>
        <p:spPr>
          <a:xfrm>
            <a:off x="7370875" y="2338459"/>
            <a:ext cx="605896" cy="509106"/>
          </a:xfrm>
        </p:spPr>
        <p:txBody>
          <a:bodyPr>
            <a:noAutofit/>
          </a:bodyPr>
          <a:lstStyle>
            <a:lvl1pPr marL="0" indent="0" algn="ctr">
              <a:buNone/>
              <a:defRPr sz="3200">
                <a:solidFill>
                  <a:srgbClr val="3C346A"/>
                </a:solidFill>
              </a:defRPr>
            </a:lvl1pPr>
          </a:lstStyle>
          <a:p>
            <a:pPr lvl="0"/>
            <a:r>
              <a:rPr lang="en-US"/>
              <a:t>2.</a:t>
            </a:r>
          </a:p>
        </p:txBody>
      </p:sp>
      <p:sp>
        <p:nvSpPr>
          <p:cNvPr id="94" name="Text Placeholder 47">
            <a:extLst>
              <a:ext uri="{FF2B5EF4-FFF2-40B4-BE49-F238E27FC236}">
                <a16:creationId xmlns:a16="http://schemas.microsoft.com/office/drawing/2014/main" id="{9972FD34-C494-CE24-82B4-46B66F2BE6C8}"/>
              </a:ext>
            </a:extLst>
          </p:cNvPr>
          <p:cNvSpPr>
            <a:spLocks noGrp="1"/>
          </p:cNvSpPr>
          <p:nvPr>
            <p:ph type="body" sz="quarter" idx="33" hasCustomPrompt="1"/>
          </p:nvPr>
        </p:nvSpPr>
        <p:spPr>
          <a:xfrm>
            <a:off x="13003722" y="2351025"/>
            <a:ext cx="605896" cy="509106"/>
          </a:xfrm>
        </p:spPr>
        <p:txBody>
          <a:bodyPr>
            <a:noAutofit/>
          </a:bodyPr>
          <a:lstStyle>
            <a:lvl1pPr marL="0" indent="0" algn="ctr">
              <a:buNone/>
              <a:defRPr sz="3200">
                <a:solidFill>
                  <a:srgbClr val="3C346A"/>
                </a:solidFill>
              </a:defRPr>
            </a:lvl1pPr>
          </a:lstStyle>
          <a:p>
            <a:pPr lvl="0"/>
            <a:r>
              <a:rPr lang="en-US"/>
              <a:t>3.</a:t>
            </a:r>
          </a:p>
        </p:txBody>
      </p:sp>
      <p:sp>
        <p:nvSpPr>
          <p:cNvPr id="95" name="Text Placeholder 47">
            <a:extLst>
              <a:ext uri="{FF2B5EF4-FFF2-40B4-BE49-F238E27FC236}">
                <a16:creationId xmlns:a16="http://schemas.microsoft.com/office/drawing/2014/main" id="{964AF022-4DCC-B94C-00E0-570A4B1B3F78}"/>
              </a:ext>
            </a:extLst>
          </p:cNvPr>
          <p:cNvSpPr>
            <a:spLocks noGrp="1"/>
          </p:cNvSpPr>
          <p:nvPr>
            <p:ph type="body" sz="quarter" idx="34" hasCustomPrompt="1"/>
          </p:nvPr>
        </p:nvSpPr>
        <p:spPr>
          <a:xfrm>
            <a:off x="1402080" y="6029766"/>
            <a:ext cx="605896" cy="509106"/>
          </a:xfrm>
        </p:spPr>
        <p:txBody>
          <a:bodyPr>
            <a:noAutofit/>
          </a:bodyPr>
          <a:lstStyle>
            <a:lvl1pPr marL="0" indent="0" algn="ctr">
              <a:buNone/>
              <a:defRPr sz="3200">
                <a:solidFill>
                  <a:srgbClr val="3C346A"/>
                </a:solidFill>
              </a:defRPr>
            </a:lvl1pPr>
          </a:lstStyle>
          <a:p>
            <a:pPr lvl="0"/>
            <a:r>
              <a:rPr lang="en-US"/>
              <a:t>4.</a:t>
            </a:r>
          </a:p>
        </p:txBody>
      </p:sp>
      <p:sp>
        <p:nvSpPr>
          <p:cNvPr id="96" name="Text Placeholder 47">
            <a:extLst>
              <a:ext uri="{FF2B5EF4-FFF2-40B4-BE49-F238E27FC236}">
                <a16:creationId xmlns:a16="http://schemas.microsoft.com/office/drawing/2014/main" id="{E0533A54-B66A-855D-256C-01A927D4E590}"/>
              </a:ext>
            </a:extLst>
          </p:cNvPr>
          <p:cNvSpPr>
            <a:spLocks noGrp="1"/>
          </p:cNvSpPr>
          <p:nvPr>
            <p:ph type="body" sz="quarter" idx="35" hasCustomPrompt="1"/>
          </p:nvPr>
        </p:nvSpPr>
        <p:spPr>
          <a:xfrm>
            <a:off x="7401355" y="5955519"/>
            <a:ext cx="605896" cy="509106"/>
          </a:xfrm>
        </p:spPr>
        <p:txBody>
          <a:bodyPr>
            <a:noAutofit/>
          </a:bodyPr>
          <a:lstStyle>
            <a:lvl1pPr marL="0" indent="0" algn="ctr">
              <a:buNone/>
              <a:defRPr sz="3200">
                <a:solidFill>
                  <a:srgbClr val="3C346A"/>
                </a:solidFill>
              </a:defRPr>
            </a:lvl1pPr>
          </a:lstStyle>
          <a:p>
            <a:pPr lvl="0"/>
            <a:r>
              <a:rPr lang="en-US"/>
              <a:t>5.</a:t>
            </a:r>
          </a:p>
        </p:txBody>
      </p:sp>
      <p:sp>
        <p:nvSpPr>
          <p:cNvPr id="97" name="Text Placeholder 47">
            <a:extLst>
              <a:ext uri="{FF2B5EF4-FFF2-40B4-BE49-F238E27FC236}">
                <a16:creationId xmlns:a16="http://schemas.microsoft.com/office/drawing/2014/main" id="{B5047E51-E0EE-F36B-89A9-496D02FC5C2A}"/>
              </a:ext>
            </a:extLst>
          </p:cNvPr>
          <p:cNvSpPr>
            <a:spLocks noGrp="1"/>
          </p:cNvSpPr>
          <p:nvPr>
            <p:ph type="body" sz="quarter" idx="36" hasCustomPrompt="1"/>
          </p:nvPr>
        </p:nvSpPr>
        <p:spPr>
          <a:xfrm>
            <a:off x="13040348" y="5955519"/>
            <a:ext cx="605896" cy="509106"/>
          </a:xfrm>
        </p:spPr>
        <p:txBody>
          <a:bodyPr>
            <a:noAutofit/>
          </a:bodyPr>
          <a:lstStyle>
            <a:lvl1pPr marL="0" indent="0" algn="ctr">
              <a:buNone/>
              <a:defRPr sz="3200">
                <a:solidFill>
                  <a:srgbClr val="3C346A"/>
                </a:solidFill>
              </a:defRPr>
            </a:lvl1pPr>
          </a:lstStyle>
          <a:p>
            <a:pPr lvl="0"/>
            <a:r>
              <a:rPr lang="en-US"/>
              <a:t>6.</a:t>
            </a:r>
          </a:p>
        </p:txBody>
      </p:sp>
      <p:pic>
        <p:nvPicPr>
          <p:cNvPr id="2" name="Picture 1" descr="A green text on a black background&#10;&#10;Description automatically generated">
            <a:extLst>
              <a:ext uri="{FF2B5EF4-FFF2-40B4-BE49-F238E27FC236}">
                <a16:creationId xmlns:a16="http://schemas.microsoft.com/office/drawing/2014/main" id="{C8BF63EF-8277-C8C8-D5E2-C9C2F92917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49602" y="9237193"/>
            <a:ext cx="1987521" cy="676504"/>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7F17E-70C9-4D70-F3F0-CC1B2E60DA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C420CC8-79B9-CDF1-CD2F-C7392E6C6681}"/>
              </a:ext>
            </a:extLst>
          </p:cNvPr>
          <p:cNvSpPr>
            <a:spLocks noGrp="1"/>
          </p:cNvSpPr>
          <p:nvPr>
            <p:ph type="dt" sz="half" idx="10"/>
          </p:nvPr>
        </p:nvSpPr>
        <p:spPr/>
        <p:txBody>
          <a:bodyPr/>
          <a:lstStyle/>
          <a:p>
            <a:fld id="{1D8BD707-D9CF-40AE-B4C6-C98DA3205C09}" type="datetimeFigureOut">
              <a:rPr lang="en-US" smtClean="0"/>
              <a:pPr/>
              <a:t>6/13/2024</a:t>
            </a:fld>
            <a:endParaRPr lang="en-US"/>
          </a:p>
        </p:txBody>
      </p:sp>
      <p:sp>
        <p:nvSpPr>
          <p:cNvPr id="4" name="Footer Placeholder 3">
            <a:extLst>
              <a:ext uri="{FF2B5EF4-FFF2-40B4-BE49-F238E27FC236}">
                <a16:creationId xmlns:a16="http://schemas.microsoft.com/office/drawing/2014/main" id="{B2059A0A-8970-0702-0C2E-37474B23470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C287C6F-0344-A1AF-4203-7DB01F70D0CF}"/>
              </a:ext>
            </a:extLst>
          </p:cNvPr>
          <p:cNvSpPr>
            <a:spLocks noGrp="1"/>
          </p:cNvSpPr>
          <p:nvPr>
            <p:ph type="sldNum" sz="quarter" idx="12"/>
          </p:nvPr>
        </p:nvSpPr>
        <p:spPr/>
        <p:txBody>
          <a:bodyPr/>
          <a:lstStyle/>
          <a:p>
            <a:fld id="{B6F15528-21DE-4FAA-801E-634DDDAF4B2B}" type="slidenum">
              <a:rPr lang="en-US" smtClean="0"/>
              <a:pPr/>
              <a:t>‹#›</a:t>
            </a:fld>
            <a:endParaRPr lang="en-US"/>
          </a:p>
        </p:txBody>
      </p:sp>
      <p:sp>
        <p:nvSpPr>
          <p:cNvPr id="6" name="AutoShape 2">
            <a:extLst>
              <a:ext uri="{FF2B5EF4-FFF2-40B4-BE49-F238E27FC236}">
                <a16:creationId xmlns:a16="http://schemas.microsoft.com/office/drawing/2014/main" id="{87B470A0-093F-1D27-629D-13DA92B0E1F0}"/>
              </a:ext>
            </a:extLst>
          </p:cNvPr>
          <p:cNvSpPr/>
          <p:nvPr userDrawn="1"/>
        </p:nvSpPr>
        <p:spPr>
          <a:xfrm rot="-10793431">
            <a:off x="-2141489" y="6917762"/>
            <a:ext cx="21684847" cy="7686420"/>
          </a:xfrm>
          <a:prstGeom prst="rect">
            <a:avLst/>
          </a:prstGeom>
          <a:solidFill>
            <a:srgbClr val="4AB6BE"/>
          </a:solidFill>
        </p:spPr>
        <p:txBody>
          <a:bodyPr/>
          <a:lstStyle/>
          <a:p>
            <a:endParaRPr lang="en-US" sz="1800"/>
          </a:p>
        </p:txBody>
      </p:sp>
      <p:sp>
        <p:nvSpPr>
          <p:cNvPr id="7" name="AutoShape 3">
            <a:extLst>
              <a:ext uri="{FF2B5EF4-FFF2-40B4-BE49-F238E27FC236}">
                <a16:creationId xmlns:a16="http://schemas.microsoft.com/office/drawing/2014/main" id="{064F6B79-4B1E-76D3-A9D0-77FD83C6D532}"/>
              </a:ext>
            </a:extLst>
          </p:cNvPr>
          <p:cNvSpPr/>
          <p:nvPr userDrawn="1"/>
        </p:nvSpPr>
        <p:spPr>
          <a:xfrm rot="-10793431">
            <a:off x="-2415238" y="7216724"/>
            <a:ext cx="21961887" cy="9019284"/>
          </a:xfrm>
          <a:prstGeom prst="rect">
            <a:avLst/>
          </a:prstGeom>
          <a:solidFill>
            <a:srgbClr val="3C346A"/>
          </a:solidFill>
        </p:spPr>
        <p:txBody>
          <a:bodyPr/>
          <a:lstStyle/>
          <a:p>
            <a:endParaRPr lang="en-US" sz="1800"/>
          </a:p>
        </p:txBody>
      </p:sp>
      <p:sp>
        <p:nvSpPr>
          <p:cNvPr id="8" name="Freeform 4">
            <a:extLst>
              <a:ext uri="{FF2B5EF4-FFF2-40B4-BE49-F238E27FC236}">
                <a16:creationId xmlns:a16="http://schemas.microsoft.com/office/drawing/2014/main" id="{20FC85A9-86D4-05CC-7E2B-84CC3B8A8E9B}"/>
              </a:ext>
            </a:extLst>
          </p:cNvPr>
          <p:cNvSpPr/>
          <p:nvPr userDrawn="1"/>
        </p:nvSpPr>
        <p:spPr>
          <a:xfrm>
            <a:off x="7751459" y="7653222"/>
            <a:ext cx="3233724" cy="1100681"/>
          </a:xfrm>
          <a:custGeom>
            <a:avLst/>
            <a:gdLst/>
            <a:ahLst/>
            <a:cxnLst/>
            <a:rect l="l" t="t" r="r" b="b"/>
            <a:pathLst>
              <a:path w="3233724" h="1100681">
                <a:moveTo>
                  <a:pt x="0" y="0"/>
                </a:moveTo>
                <a:lnTo>
                  <a:pt x="3233724" y="0"/>
                </a:lnTo>
                <a:lnTo>
                  <a:pt x="3233724" y="1100681"/>
                </a:lnTo>
                <a:lnTo>
                  <a:pt x="0" y="1100681"/>
                </a:lnTo>
                <a:lnTo>
                  <a:pt x="0" y="0"/>
                </a:lnTo>
                <a:close/>
              </a:path>
            </a:pathLst>
          </a:custGeom>
          <a:blipFill>
            <a:blip r:embed="rId2"/>
            <a:stretch>
              <a:fillRect/>
            </a:stretch>
          </a:blipFill>
        </p:spPr>
        <p:txBody>
          <a:bodyPr/>
          <a:lstStyle/>
          <a:p>
            <a:endParaRPr lang="en-US" sz="1800"/>
          </a:p>
        </p:txBody>
      </p:sp>
      <p:sp>
        <p:nvSpPr>
          <p:cNvPr id="10" name="TextBox 6">
            <a:extLst>
              <a:ext uri="{FF2B5EF4-FFF2-40B4-BE49-F238E27FC236}">
                <a16:creationId xmlns:a16="http://schemas.microsoft.com/office/drawing/2014/main" id="{D78E78D7-AC67-7D96-9668-612ED0B67516}"/>
              </a:ext>
            </a:extLst>
          </p:cNvPr>
          <p:cNvSpPr txBox="1"/>
          <p:nvPr userDrawn="1"/>
        </p:nvSpPr>
        <p:spPr>
          <a:xfrm>
            <a:off x="1335580" y="9153525"/>
            <a:ext cx="15616840" cy="751681"/>
          </a:xfrm>
          <a:prstGeom prst="rect">
            <a:avLst/>
          </a:prstGeom>
        </p:spPr>
        <p:txBody>
          <a:bodyPr lIns="0" tIns="0" rIns="0" bIns="0" rtlCol="0" anchor="t">
            <a:spAutoFit/>
          </a:bodyPr>
          <a:lstStyle/>
          <a:p>
            <a:pPr algn="ctr">
              <a:lnSpc>
                <a:spcPts val="1960"/>
              </a:lnSpc>
            </a:pPr>
            <a:r>
              <a:rPr lang="en-US" sz="1400">
                <a:solidFill>
                  <a:srgbClr val="F1EDEC"/>
                </a:solidFill>
                <a:latin typeface="Open Sans"/>
              </a:rPr>
              <a:t>This project on Improving Mental, Behavioral and Academic Supports to Students and Families, Part 2 is supported by the Centers for Disease Control and Prevention of the U.S. Department of Health and Human Services (HHS) as part of a financial assistance award totaling $434,555 with 100 percent funded by CDC/HHS. The contents are those of the author(s) and do not necessarily represent the official views of, nor an endorsement, by CDC/HHS, or the U.S. Government. </a:t>
            </a:r>
          </a:p>
        </p:txBody>
      </p:sp>
    </p:spTree>
    <p:extLst>
      <p:ext uri="{BB962C8B-B14F-4D97-AF65-F5344CB8AC3E}">
        <p14:creationId xmlns:p14="http://schemas.microsoft.com/office/powerpoint/2010/main" val="37274035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708FE786-8AE8-5CE4-ECCB-AAAD8B8E23E7}"/>
              </a:ext>
            </a:extLst>
          </p:cNvPr>
          <p:cNvGrpSpPr/>
          <p:nvPr userDrawn="1"/>
        </p:nvGrpSpPr>
        <p:grpSpPr>
          <a:xfrm>
            <a:off x="0" y="-843265"/>
            <a:ext cx="19507199" cy="11863717"/>
            <a:chOff x="0" y="0"/>
            <a:chExt cx="2524254" cy="3124600"/>
          </a:xfrm>
        </p:grpSpPr>
        <p:sp>
          <p:nvSpPr>
            <p:cNvPr id="9" name="Freeform 3">
              <a:extLst>
                <a:ext uri="{FF2B5EF4-FFF2-40B4-BE49-F238E27FC236}">
                  <a16:creationId xmlns:a16="http://schemas.microsoft.com/office/drawing/2014/main" id="{D9AF0DB3-159D-2804-6530-43376FA86BB4}"/>
                </a:ext>
              </a:extLst>
            </p:cNvPr>
            <p:cNvSpPr/>
            <p:nvPr/>
          </p:nvSpPr>
          <p:spPr>
            <a:xfrm>
              <a:off x="0" y="0"/>
              <a:ext cx="2524254" cy="3124600"/>
            </a:xfrm>
            <a:custGeom>
              <a:avLst/>
              <a:gdLst/>
              <a:ahLst/>
              <a:cxnLst/>
              <a:rect l="l" t="t" r="r" b="b"/>
              <a:pathLst>
                <a:path w="2524254" h="3124600">
                  <a:moveTo>
                    <a:pt x="0" y="0"/>
                  </a:moveTo>
                  <a:lnTo>
                    <a:pt x="2524254" y="0"/>
                  </a:lnTo>
                  <a:lnTo>
                    <a:pt x="2524254" y="3124600"/>
                  </a:lnTo>
                  <a:lnTo>
                    <a:pt x="0" y="3124600"/>
                  </a:lnTo>
                  <a:close/>
                </a:path>
              </a:pathLst>
            </a:custGeom>
            <a:solidFill>
              <a:srgbClr val="F1EDEC"/>
            </a:solidFill>
          </p:spPr>
          <p:txBody>
            <a:bodyPr/>
            <a:lstStyle/>
            <a:p>
              <a:endParaRPr lang="en-US"/>
            </a:p>
          </p:txBody>
        </p:sp>
        <p:sp>
          <p:nvSpPr>
            <p:cNvPr id="10" name="TextBox 4">
              <a:extLst>
                <a:ext uri="{FF2B5EF4-FFF2-40B4-BE49-F238E27FC236}">
                  <a16:creationId xmlns:a16="http://schemas.microsoft.com/office/drawing/2014/main" id="{81872CE8-4C59-83F1-1461-2A263377E058}"/>
                </a:ext>
              </a:extLst>
            </p:cNvPr>
            <p:cNvSpPr txBox="1"/>
            <p:nvPr/>
          </p:nvSpPr>
          <p:spPr>
            <a:xfrm>
              <a:off x="0" y="-47625"/>
              <a:ext cx="2524254" cy="3172225"/>
            </a:xfrm>
            <a:prstGeom prst="rect">
              <a:avLst/>
            </a:prstGeom>
          </p:spPr>
          <p:txBody>
            <a:bodyPr lIns="50800" tIns="50800" rIns="50800" bIns="50800" rtlCol="0" anchor="ctr"/>
            <a:lstStyle/>
            <a:p>
              <a:pPr algn="ctr">
                <a:lnSpc>
                  <a:spcPts val="3499"/>
                </a:lnSpc>
              </a:pPr>
              <a:endParaRPr/>
            </a:p>
          </p:txBody>
        </p:sp>
      </p:grpSp>
      <p:grpSp>
        <p:nvGrpSpPr>
          <p:cNvPr id="13" name="Group 7">
            <a:extLst>
              <a:ext uri="{FF2B5EF4-FFF2-40B4-BE49-F238E27FC236}">
                <a16:creationId xmlns:a16="http://schemas.microsoft.com/office/drawing/2014/main" id="{D412B2AF-867B-3003-F025-2C134D5E7AEE}"/>
              </a:ext>
            </a:extLst>
          </p:cNvPr>
          <p:cNvGrpSpPr/>
          <p:nvPr userDrawn="1"/>
        </p:nvGrpSpPr>
        <p:grpSpPr>
          <a:xfrm>
            <a:off x="9295833" y="-1257300"/>
            <a:ext cx="10056469" cy="14020800"/>
            <a:chOff x="0" y="0"/>
            <a:chExt cx="195248" cy="3146304"/>
          </a:xfrm>
        </p:grpSpPr>
        <p:sp>
          <p:nvSpPr>
            <p:cNvPr id="14" name="Freeform 8">
              <a:extLst>
                <a:ext uri="{FF2B5EF4-FFF2-40B4-BE49-F238E27FC236}">
                  <a16:creationId xmlns:a16="http://schemas.microsoft.com/office/drawing/2014/main" id="{4693C586-3B52-3280-CEBC-6995229F2964}"/>
                </a:ext>
              </a:extLst>
            </p:cNvPr>
            <p:cNvSpPr/>
            <p:nvPr/>
          </p:nvSpPr>
          <p:spPr>
            <a:xfrm>
              <a:off x="0" y="0"/>
              <a:ext cx="195248" cy="3146304"/>
            </a:xfrm>
            <a:custGeom>
              <a:avLst/>
              <a:gdLst/>
              <a:ahLst/>
              <a:cxnLst/>
              <a:rect l="l" t="t" r="r" b="b"/>
              <a:pathLst>
                <a:path w="195248" h="3146304">
                  <a:moveTo>
                    <a:pt x="0" y="0"/>
                  </a:moveTo>
                  <a:lnTo>
                    <a:pt x="195248" y="0"/>
                  </a:lnTo>
                  <a:lnTo>
                    <a:pt x="195248" y="3146304"/>
                  </a:lnTo>
                  <a:lnTo>
                    <a:pt x="0" y="3146304"/>
                  </a:lnTo>
                  <a:close/>
                </a:path>
              </a:pathLst>
            </a:custGeom>
            <a:solidFill>
              <a:srgbClr val="46B6BE"/>
            </a:solidFill>
          </p:spPr>
          <p:txBody>
            <a:bodyPr/>
            <a:lstStyle/>
            <a:p>
              <a:endParaRPr lang="en-US"/>
            </a:p>
          </p:txBody>
        </p:sp>
        <p:sp>
          <p:nvSpPr>
            <p:cNvPr id="15" name="TextBox 9">
              <a:extLst>
                <a:ext uri="{FF2B5EF4-FFF2-40B4-BE49-F238E27FC236}">
                  <a16:creationId xmlns:a16="http://schemas.microsoft.com/office/drawing/2014/main" id="{62BEB51B-9A88-2618-542B-1F871198A68E}"/>
                </a:ext>
              </a:extLst>
            </p:cNvPr>
            <p:cNvSpPr txBox="1"/>
            <p:nvPr/>
          </p:nvSpPr>
          <p:spPr>
            <a:xfrm>
              <a:off x="0" y="-38100"/>
              <a:ext cx="195248" cy="3184404"/>
            </a:xfrm>
            <a:prstGeom prst="rect">
              <a:avLst/>
            </a:prstGeom>
          </p:spPr>
          <p:txBody>
            <a:bodyPr lIns="50800" tIns="50800" rIns="50800" bIns="50800" rtlCol="0" anchor="ctr"/>
            <a:lstStyle/>
            <a:p>
              <a:pPr algn="ctr">
                <a:lnSpc>
                  <a:spcPts val="2659"/>
                </a:lnSpc>
              </a:pPr>
              <a:endParaRPr/>
            </a:p>
          </p:txBody>
        </p:sp>
      </p:grpSp>
      <p:sp>
        <p:nvSpPr>
          <p:cNvPr id="21" name="Text Placeholder 22">
            <a:extLst>
              <a:ext uri="{FF2B5EF4-FFF2-40B4-BE49-F238E27FC236}">
                <a16:creationId xmlns:a16="http://schemas.microsoft.com/office/drawing/2014/main" id="{175B8FA6-82C4-C437-5F69-00A3CE82C234}"/>
              </a:ext>
            </a:extLst>
          </p:cNvPr>
          <p:cNvSpPr>
            <a:spLocks noGrp="1"/>
          </p:cNvSpPr>
          <p:nvPr>
            <p:ph type="body" sz="quarter" idx="10" hasCustomPrompt="1"/>
          </p:nvPr>
        </p:nvSpPr>
        <p:spPr>
          <a:xfrm>
            <a:off x="5796383" y="-495300"/>
            <a:ext cx="13558417" cy="11515752"/>
          </a:xfrm>
        </p:spPr>
        <p:txBody>
          <a:bodyPr>
            <a:normAutofit/>
          </a:bodyPr>
          <a:lstStyle>
            <a:lvl1pPr marL="0" indent="0" algn="ctr">
              <a:buNone/>
              <a:defRPr sz="3000" b="1">
                <a:solidFill>
                  <a:srgbClr val="3C346A"/>
                </a:solidFill>
                <a:latin typeface="Garet" panose="020B0604020202020204" charset="0"/>
                <a:ea typeface="Open Sans" panose="020B0606030504020204" pitchFamily="34" charset="0"/>
                <a:cs typeface="Open Sans" panose="020B0606030504020204" pitchFamily="34" charset="0"/>
              </a:defRPr>
            </a:lvl1pPr>
          </a:lstStyle>
          <a:p>
            <a:pPr lvl="0"/>
            <a:r>
              <a:rPr lang="en-US"/>
              <a:t>Insert text</a:t>
            </a:r>
          </a:p>
        </p:txBody>
      </p:sp>
    </p:spTree>
    <p:extLst>
      <p:ext uri="{BB962C8B-B14F-4D97-AF65-F5344CB8AC3E}">
        <p14:creationId xmlns:p14="http://schemas.microsoft.com/office/powerpoint/2010/main" val="16816105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grpSp>
        <p:nvGrpSpPr>
          <p:cNvPr id="10" name="Group 2">
            <a:extLst>
              <a:ext uri="{FF2B5EF4-FFF2-40B4-BE49-F238E27FC236}">
                <a16:creationId xmlns:a16="http://schemas.microsoft.com/office/drawing/2014/main" id="{DD622C92-83A9-18E9-121A-E41FC9E585F6}"/>
              </a:ext>
            </a:extLst>
          </p:cNvPr>
          <p:cNvGrpSpPr/>
          <p:nvPr userDrawn="1"/>
        </p:nvGrpSpPr>
        <p:grpSpPr>
          <a:xfrm>
            <a:off x="-286366" y="-274341"/>
            <a:ext cx="8848097" cy="11050482"/>
            <a:chOff x="0" y="0"/>
            <a:chExt cx="2330363" cy="2910415"/>
          </a:xfrm>
        </p:grpSpPr>
        <p:sp>
          <p:nvSpPr>
            <p:cNvPr id="11" name="Freeform 3">
              <a:extLst>
                <a:ext uri="{FF2B5EF4-FFF2-40B4-BE49-F238E27FC236}">
                  <a16:creationId xmlns:a16="http://schemas.microsoft.com/office/drawing/2014/main" id="{A76466D9-42E6-7807-3223-240C7B4EE7A0}"/>
                </a:ext>
              </a:extLst>
            </p:cNvPr>
            <p:cNvSpPr/>
            <p:nvPr/>
          </p:nvSpPr>
          <p:spPr>
            <a:xfrm>
              <a:off x="0" y="0"/>
              <a:ext cx="2330363" cy="2910415"/>
            </a:xfrm>
            <a:custGeom>
              <a:avLst/>
              <a:gdLst/>
              <a:ahLst/>
              <a:cxnLst/>
              <a:rect l="l" t="t" r="r" b="b"/>
              <a:pathLst>
                <a:path w="2330363" h="2910415">
                  <a:moveTo>
                    <a:pt x="0" y="0"/>
                  </a:moveTo>
                  <a:lnTo>
                    <a:pt x="2330363" y="0"/>
                  </a:lnTo>
                  <a:lnTo>
                    <a:pt x="2330363" y="2910415"/>
                  </a:lnTo>
                  <a:lnTo>
                    <a:pt x="0" y="2910415"/>
                  </a:lnTo>
                  <a:close/>
                </a:path>
              </a:pathLst>
            </a:custGeom>
            <a:solidFill>
              <a:srgbClr val="46B6BE"/>
            </a:solidFill>
          </p:spPr>
          <p:txBody>
            <a:bodyPr/>
            <a:lstStyle/>
            <a:p>
              <a:endParaRPr lang="en-US"/>
            </a:p>
          </p:txBody>
        </p:sp>
        <p:sp>
          <p:nvSpPr>
            <p:cNvPr id="12" name="TextBox 4">
              <a:extLst>
                <a:ext uri="{FF2B5EF4-FFF2-40B4-BE49-F238E27FC236}">
                  <a16:creationId xmlns:a16="http://schemas.microsoft.com/office/drawing/2014/main" id="{7873FD4D-E854-3AC7-021C-F784F6F45D02}"/>
                </a:ext>
              </a:extLst>
            </p:cNvPr>
            <p:cNvSpPr txBox="1"/>
            <p:nvPr/>
          </p:nvSpPr>
          <p:spPr>
            <a:xfrm>
              <a:off x="0" y="-38100"/>
              <a:ext cx="2330363" cy="2948515"/>
            </a:xfrm>
            <a:prstGeom prst="rect">
              <a:avLst/>
            </a:prstGeom>
          </p:spPr>
          <p:txBody>
            <a:bodyPr lIns="50800" tIns="50800" rIns="50800" bIns="50800" rtlCol="0" anchor="ctr"/>
            <a:lstStyle/>
            <a:p>
              <a:pPr algn="ctr">
                <a:lnSpc>
                  <a:spcPts val="3079"/>
                </a:lnSpc>
              </a:pPr>
              <a:endParaRPr/>
            </a:p>
          </p:txBody>
        </p:sp>
      </p:grpSp>
      <p:sp>
        <p:nvSpPr>
          <p:cNvPr id="28" name="Text Placeholder 47">
            <a:extLst>
              <a:ext uri="{FF2B5EF4-FFF2-40B4-BE49-F238E27FC236}">
                <a16:creationId xmlns:a16="http://schemas.microsoft.com/office/drawing/2014/main" id="{482ED765-C050-CBB8-9F80-BEB539648B7C}"/>
              </a:ext>
            </a:extLst>
          </p:cNvPr>
          <p:cNvSpPr>
            <a:spLocks noGrp="1"/>
          </p:cNvSpPr>
          <p:nvPr>
            <p:ph type="body" sz="quarter" idx="18" hasCustomPrompt="1"/>
          </p:nvPr>
        </p:nvSpPr>
        <p:spPr>
          <a:xfrm>
            <a:off x="1028700" y="843210"/>
            <a:ext cx="8986419" cy="921147"/>
          </a:xfrm>
        </p:spPr>
        <p:txBody>
          <a:bodyPr>
            <a:noAutofit/>
          </a:bodyPr>
          <a:lstStyle>
            <a:lvl1pPr marL="0" indent="0" algn="l">
              <a:buNone/>
              <a:defRPr sz="5500">
                <a:solidFill>
                  <a:srgbClr val="3C346A"/>
                </a:solidFill>
              </a:defRPr>
            </a:lvl1pPr>
          </a:lstStyle>
          <a:p>
            <a:pPr lvl="0"/>
            <a:r>
              <a:rPr lang="en-US"/>
              <a:t>Insert Title</a:t>
            </a:r>
          </a:p>
        </p:txBody>
      </p:sp>
      <p:sp>
        <p:nvSpPr>
          <p:cNvPr id="30" name="Text Placeholder 47">
            <a:extLst>
              <a:ext uri="{FF2B5EF4-FFF2-40B4-BE49-F238E27FC236}">
                <a16:creationId xmlns:a16="http://schemas.microsoft.com/office/drawing/2014/main" id="{4C405805-AA6D-30AA-C115-B87C4A799082}"/>
              </a:ext>
            </a:extLst>
          </p:cNvPr>
          <p:cNvSpPr>
            <a:spLocks noGrp="1"/>
          </p:cNvSpPr>
          <p:nvPr>
            <p:ph type="body" sz="quarter" idx="19" hasCustomPrompt="1"/>
          </p:nvPr>
        </p:nvSpPr>
        <p:spPr>
          <a:xfrm>
            <a:off x="1028700" y="6958314"/>
            <a:ext cx="6560125" cy="1918985"/>
          </a:xfrm>
        </p:spPr>
        <p:txBody>
          <a:bodyPr>
            <a:noAutofit/>
          </a:bodyPr>
          <a:lstStyle>
            <a:lvl1pPr marL="0" indent="0" algn="l">
              <a:buNone/>
              <a:defRPr sz="1930">
                <a:solidFill>
                  <a:srgbClr val="3C346A"/>
                </a:solidFill>
                <a:latin typeface="Garet" panose="020B0604020202020204" charset="0"/>
              </a:defRPr>
            </a:lvl1pPr>
          </a:lstStyle>
          <a:p>
            <a:pPr lvl="0"/>
            <a:r>
              <a:rPr lang="en-US"/>
              <a:t>Insert Text</a:t>
            </a:r>
          </a:p>
        </p:txBody>
      </p:sp>
      <p:sp>
        <p:nvSpPr>
          <p:cNvPr id="31" name="Text Placeholder 47">
            <a:extLst>
              <a:ext uri="{FF2B5EF4-FFF2-40B4-BE49-F238E27FC236}">
                <a16:creationId xmlns:a16="http://schemas.microsoft.com/office/drawing/2014/main" id="{9644520B-4252-05CA-752A-E527EB27BAB8}"/>
              </a:ext>
            </a:extLst>
          </p:cNvPr>
          <p:cNvSpPr>
            <a:spLocks noGrp="1"/>
          </p:cNvSpPr>
          <p:nvPr>
            <p:ph type="body" sz="quarter" idx="20" hasCustomPrompt="1"/>
          </p:nvPr>
        </p:nvSpPr>
        <p:spPr>
          <a:xfrm>
            <a:off x="8903891" y="2210156"/>
            <a:ext cx="4202509" cy="542035"/>
          </a:xfrm>
        </p:spPr>
        <p:txBody>
          <a:bodyPr>
            <a:noAutofit/>
          </a:bodyPr>
          <a:lstStyle>
            <a:lvl1pPr marL="0" indent="0" algn="l">
              <a:buNone/>
              <a:defRPr sz="3150">
                <a:solidFill>
                  <a:srgbClr val="3C346A"/>
                </a:solidFill>
                <a:latin typeface="Montserrat Classic" panose="020B0604020202020204" charset="0"/>
              </a:defRPr>
            </a:lvl1pPr>
          </a:lstStyle>
          <a:p>
            <a:pPr lvl="0"/>
            <a:r>
              <a:rPr lang="en-US"/>
              <a:t>Insert Title</a:t>
            </a:r>
          </a:p>
        </p:txBody>
      </p:sp>
      <p:sp>
        <p:nvSpPr>
          <p:cNvPr id="33" name="Text Placeholder 47">
            <a:extLst>
              <a:ext uri="{FF2B5EF4-FFF2-40B4-BE49-F238E27FC236}">
                <a16:creationId xmlns:a16="http://schemas.microsoft.com/office/drawing/2014/main" id="{325BB571-C765-3AE6-2929-F453086E755E}"/>
              </a:ext>
            </a:extLst>
          </p:cNvPr>
          <p:cNvSpPr>
            <a:spLocks noGrp="1"/>
          </p:cNvSpPr>
          <p:nvPr>
            <p:ph type="body" sz="quarter" idx="22" hasCustomPrompt="1"/>
          </p:nvPr>
        </p:nvSpPr>
        <p:spPr>
          <a:xfrm>
            <a:off x="13448560" y="2210156"/>
            <a:ext cx="4202509" cy="542035"/>
          </a:xfrm>
        </p:spPr>
        <p:txBody>
          <a:bodyPr>
            <a:noAutofit/>
          </a:bodyPr>
          <a:lstStyle>
            <a:lvl1pPr marL="0" indent="0" algn="l">
              <a:buNone/>
              <a:defRPr sz="3150">
                <a:solidFill>
                  <a:srgbClr val="3C346A"/>
                </a:solidFill>
                <a:latin typeface="Montserrat Classic" panose="020B0604020202020204" charset="0"/>
              </a:defRPr>
            </a:lvl1pPr>
          </a:lstStyle>
          <a:p>
            <a:pPr lvl="0"/>
            <a:r>
              <a:rPr lang="en-US"/>
              <a:t>Insert Title</a:t>
            </a:r>
          </a:p>
        </p:txBody>
      </p:sp>
      <p:sp>
        <p:nvSpPr>
          <p:cNvPr id="35" name="Text Placeholder 47">
            <a:extLst>
              <a:ext uri="{FF2B5EF4-FFF2-40B4-BE49-F238E27FC236}">
                <a16:creationId xmlns:a16="http://schemas.microsoft.com/office/drawing/2014/main" id="{14B25C5F-9865-CC13-D64A-EE3A8345D93A}"/>
              </a:ext>
            </a:extLst>
          </p:cNvPr>
          <p:cNvSpPr>
            <a:spLocks noGrp="1"/>
          </p:cNvSpPr>
          <p:nvPr>
            <p:ph type="body" sz="quarter" idx="24" hasCustomPrompt="1"/>
          </p:nvPr>
        </p:nvSpPr>
        <p:spPr>
          <a:xfrm>
            <a:off x="8903891" y="5193745"/>
            <a:ext cx="4202509" cy="542035"/>
          </a:xfrm>
        </p:spPr>
        <p:txBody>
          <a:bodyPr>
            <a:noAutofit/>
          </a:bodyPr>
          <a:lstStyle>
            <a:lvl1pPr marL="0" indent="0" algn="l">
              <a:buNone/>
              <a:defRPr sz="3150">
                <a:solidFill>
                  <a:srgbClr val="3C346A"/>
                </a:solidFill>
                <a:latin typeface="Montserrat Classic" panose="020B0604020202020204" charset="0"/>
              </a:defRPr>
            </a:lvl1pPr>
          </a:lstStyle>
          <a:p>
            <a:pPr lvl="0"/>
            <a:r>
              <a:rPr lang="en-US"/>
              <a:t>Insert Title</a:t>
            </a:r>
          </a:p>
        </p:txBody>
      </p:sp>
      <p:sp>
        <p:nvSpPr>
          <p:cNvPr id="37" name="Text Placeholder 47">
            <a:extLst>
              <a:ext uri="{FF2B5EF4-FFF2-40B4-BE49-F238E27FC236}">
                <a16:creationId xmlns:a16="http://schemas.microsoft.com/office/drawing/2014/main" id="{691CC5FC-341C-E484-DABE-0C6645FF8C96}"/>
              </a:ext>
            </a:extLst>
          </p:cNvPr>
          <p:cNvSpPr>
            <a:spLocks noGrp="1"/>
          </p:cNvSpPr>
          <p:nvPr>
            <p:ph type="body" sz="quarter" idx="26" hasCustomPrompt="1"/>
          </p:nvPr>
        </p:nvSpPr>
        <p:spPr>
          <a:xfrm>
            <a:off x="13448560" y="5193745"/>
            <a:ext cx="4202509" cy="542035"/>
          </a:xfrm>
        </p:spPr>
        <p:txBody>
          <a:bodyPr>
            <a:noAutofit/>
          </a:bodyPr>
          <a:lstStyle>
            <a:lvl1pPr marL="0" indent="0" algn="l">
              <a:buNone/>
              <a:defRPr sz="3150">
                <a:solidFill>
                  <a:srgbClr val="3C346A"/>
                </a:solidFill>
                <a:latin typeface="Montserrat Classic" panose="020B0604020202020204" charset="0"/>
              </a:defRPr>
            </a:lvl1pPr>
          </a:lstStyle>
          <a:p>
            <a:pPr lvl="0"/>
            <a:r>
              <a:rPr lang="en-US"/>
              <a:t>Insert Title</a:t>
            </a:r>
          </a:p>
        </p:txBody>
      </p:sp>
    </p:spTree>
    <p:extLst>
      <p:ext uri="{BB962C8B-B14F-4D97-AF65-F5344CB8AC3E}">
        <p14:creationId xmlns:p14="http://schemas.microsoft.com/office/powerpoint/2010/main" val="2756012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AutoShape 4">
            <a:extLst>
              <a:ext uri="{FF2B5EF4-FFF2-40B4-BE49-F238E27FC236}">
                <a16:creationId xmlns:a16="http://schemas.microsoft.com/office/drawing/2014/main" id="{3A235FDB-C7E6-8E44-7295-02A67C9A26F9}"/>
              </a:ext>
            </a:extLst>
          </p:cNvPr>
          <p:cNvSpPr/>
          <p:nvPr userDrawn="1"/>
        </p:nvSpPr>
        <p:spPr>
          <a:xfrm rot="16200000">
            <a:off x="6173078" y="-572378"/>
            <a:ext cx="16230600" cy="10441156"/>
          </a:xfrm>
          <a:prstGeom prst="rect">
            <a:avLst/>
          </a:prstGeom>
          <a:solidFill>
            <a:srgbClr val="3C346A"/>
          </a:solidFill>
        </p:spPr>
        <p:txBody>
          <a:bodyPr/>
          <a:lstStyle/>
          <a:p>
            <a:endParaRPr lang="en-US" sz="1800"/>
          </a:p>
        </p:txBody>
      </p:sp>
      <p:sp>
        <p:nvSpPr>
          <p:cNvPr id="2" name="Title 1"/>
          <p:cNvSpPr>
            <a:spLocks noGrp="1"/>
          </p:cNvSpPr>
          <p:nvPr>
            <p:ph type="title" hasCustomPrompt="1"/>
          </p:nvPr>
        </p:nvSpPr>
        <p:spPr>
          <a:xfrm>
            <a:off x="727222" y="754062"/>
            <a:ext cx="8229600" cy="1143000"/>
          </a:xfrm>
        </p:spPr>
        <p:txBody>
          <a:bodyPr/>
          <a:lstStyle>
            <a:lvl1pPr>
              <a:defRPr/>
            </a:lvl1pPr>
          </a:lstStyle>
          <a:p>
            <a:r>
              <a:rPr lang="en-US"/>
              <a:t>Insert title</a:t>
            </a:r>
          </a:p>
        </p:txBody>
      </p:sp>
      <p:grpSp>
        <p:nvGrpSpPr>
          <p:cNvPr id="7" name="Group 2">
            <a:extLst>
              <a:ext uri="{FF2B5EF4-FFF2-40B4-BE49-F238E27FC236}">
                <a16:creationId xmlns:a16="http://schemas.microsoft.com/office/drawing/2014/main" id="{87E099C8-9EE9-C874-D743-DF0437F7F272}"/>
              </a:ext>
            </a:extLst>
          </p:cNvPr>
          <p:cNvGrpSpPr/>
          <p:nvPr userDrawn="1"/>
        </p:nvGrpSpPr>
        <p:grpSpPr>
          <a:xfrm>
            <a:off x="9331181" y="-342899"/>
            <a:ext cx="8956821" cy="11772679"/>
            <a:chOff x="0" y="0"/>
            <a:chExt cx="2171400" cy="2854048"/>
          </a:xfrm>
        </p:grpSpPr>
        <p:sp>
          <p:nvSpPr>
            <p:cNvPr id="8" name="Freeform 3">
              <a:extLst>
                <a:ext uri="{FF2B5EF4-FFF2-40B4-BE49-F238E27FC236}">
                  <a16:creationId xmlns:a16="http://schemas.microsoft.com/office/drawing/2014/main" id="{6A0D9BA8-2800-DB05-AB14-5C5186171934}"/>
                </a:ext>
              </a:extLst>
            </p:cNvPr>
            <p:cNvSpPr/>
            <p:nvPr/>
          </p:nvSpPr>
          <p:spPr>
            <a:xfrm>
              <a:off x="0" y="0"/>
              <a:ext cx="2171400" cy="2854048"/>
            </a:xfrm>
            <a:custGeom>
              <a:avLst/>
              <a:gdLst/>
              <a:ahLst/>
              <a:cxnLst/>
              <a:rect l="l" t="t" r="r" b="b"/>
              <a:pathLst>
                <a:path w="2171400" h="2854048">
                  <a:moveTo>
                    <a:pt x="37167" y="0"/>
                  </a:moveTo>
                  <a:lnTo>
                    <a:pt x="2134233" y="0"/>
                  </a:lnTo>
                  <a:cubicBezTo>
                    <a:pt x="2154760" y="0"/>
                    <a:pt x="2171400" y="16640"/>
                    <a:pt x="2171400" y="37167"/>
                  </a:cubicBezTo>
                  <a:lnTo>
                    <a:pt x="2171400" y="2816880"/>
                  </a:lnTo>
                  <a:cubicBezTo>
                    <a:pt x="2171400" y="2826738"/>
                    <a:pt x="2167484" y="2836192"/>
                    <a:pt x="2160514" y="2843162"/>
                  </a:cubicBezTo>
                  <a:cubicBezTo>
                    <a:pt x="2153544" y="2850132"/>
                    <a:pt x="2144090" y="2854048"/>
                    <a:pt x="2134233" y="2854048"/>
                  </a:cubicBezTo>
                  <a:lnTo>
                    <a:pt x="37167" y="2854048"/>
                  </a:lnTo>
                  <a:cubicBezTo>
                    <a:pt x="27310" y="2854048"/>
                    <a:pt x="17856" y="2850132"/>
                    <a:pt x="10886" y="2843162"/>
                  </a:cubicBezTo>
                  <a:cubicBezTo>
                    <a:pt x="3916" y="2836192"/>
                    <a:pt x="0" y="2826738"/>
                    <a:pt x="0" y="2816880"/>
                  </a:cubicBezTo>
                  <a:lnTo>
                    <a:pt x="0" y="37167"/>
                  </a:lnTo>
                  <a:cubicBezTo>
                    <a:pt x="0" y="27310"/>
                    <a:pt x="3916" y="17856"/>
                    <a:pt x="10886" y="10886"/>
                  </a:cubicBezTo>
                  <a:cubicBezTo>
                    <a:pt x="17856" y="3916"/>
                    <a:pt x="27310" y="0"/>
                    <a:pt x="37167" y="0"/>
                  </a:cubicBezTo>
                  <a:close/>
                </a:path>
              </a:pathLst>
            </a:custGeom>
            <a:solidFill>
              <a:srgbClr val="46B6BE"/>
            </a:solidFill>
            <a:ln cap="rnd">
              <a:noFill/>
              <a:prstDash val="solid"/>
              <a:round/>
            </a:ln>
          </p:spPr>
          <p:txBody>
            <a:bodyPr/>
            <a:lstStyle/>
            <a:p>
              <a:endParaRPr lang="en-US" sz="1800"/>
            </a:p>
          </p:txBody>
        </p:sp>
        <p:sp>
          <p:nvSpPr>
            <p:cNvPr id="9" name="TextBox 4">
              <a:extLst>
                <a:ext uri="{FF2B5EF4-FFF2-40B4-BE49-F238E27FC236}">
                  <a16:creationId xmlns:a16="http://schemas.microsoft.com/office/drawing/2014/main" id="{2838B8EA-10A2-B387-193B-3CDF6BACAA6A}"/>
                </a:ext>
              </a:extLst>
            </p:cNvPr>
            <p:cNvSpPr txBox="1"/>
            <p:nvPr/>
          </p:nvSpPr>
          <p:spPr>
            <a:xfrm>
              <a:off x="0" y="-19050"/>
              <a:ext cx="2171400" cy="2873098"/>
            </a:xfrm>
            <a:prstGeom prst="rect">
              <a:avLst/>
            </a:prstGeom>
          </p:spPr>
          <p:txBody>
            <a:bodyPr lIns="50800" tIns="50800" rIns="50800" bIns="50800" rtlCol="0" anchor="ctr"/>
            <a:lstStyle/>
            <a:p>
              <a:pPr marL="0" lvl="0" indent="0" algn="ctr">
                <a:lnSpc>
                  <a:spcPts val="2859"/>
                </a:lnSpc>
                <a:spcBef>
                  <a:spcPct val="0"/>
                </a:spcBef>
              </a:pPr>
              <a:endParaRPr sz="1800"/>
            </a:p>
          </p:txBody>
        </p:sp>
      </p:grpSp>
      <p:sp>
        <p:nvSpPr>
          <p:cNvPr id="23" name="Text Placeholder 22">
            <a:extLst>
              <a:ext uri="{FF2B5EF4-FFF2-40B4-BE49-F238E27FC236}">
                <a16:creationId xmlns:a16="http://schemas.microsoft.com/office/drawing/2014/main" id="{BC8CAF6E-19AE-F1FA-3689-76594AD689B1}"/>
              </a:ext>
            </a:extLst>
          </p:cNvPr>
          <p:cNvSpPr>
            <a:spLocks noGrp="1"/>
          </p:cNvSpPr>
          <p:nvPr>
            <p:ph type="body" sz="quarter" idx="10" hasCustomPrompt="1"/>
          </p:nvPr>
        </p:nvSpPr>
        <p:spPr>
          <a:xfrm>
            <a:off x="727077" y="2781301"/>
            <a:ext cx="8416925" cy="5029200"/>
          </a:xfrm>
        </p:spPr>
        <p:txBody>
          <a:bodyPr>
            <a:normAutofit/>
          </a:bodyPr>
          <a:lstStyle>
            <a:lvl1pPr marL="0" indent="0">
              <a:buNone/>
              <a:defRPr sz="2750" b="1">
                <a:latin typeface="Garet" panose="020B0604020202020204" charset="0"/>
                <a:ea typeface="Open Sans" panose="020B0606030504020204" pitchFamily="34" charset="0"/>
                <a:cs typeface="Open Sans" panose="020B0606030504020204" pitchFamily="34" charset="0"/>
              </a:defRPr>
            </a:lvl1pPr>
          </a:lstStyle>
          <a:p>
            <a:pPr lvl="0"/>
            <a:r>
              <a:rPr lang="en-US"/>
              <a:t>Insert text</a:t>
            </a:r>
          </a:p>
        </p:txBody>
      </p:sp>
      <p:sp>
        <p:nvSpPr>
          <p:cNvPr id="25" name="Text Placeholder 24">
            <a:extLst>
              <a:ext uri="{FF2B5EF4-FFF2-40B4-BE49-F238E27FC236}">
                <a16:creationId xmlns:a16="http://schemas.microsoft.com/office/drawing/2014/main" id="{F6C401F3-A97E-835D-8802-D8189320EAD2}"/>
              </a:ext>
            </a:extLst>
          </p:cNvPr>
          <p:cNvSpPr>
            <a:spLocks noGrp="1"/>
          </p:cNvSpPr>
          <p:nvPr>
            <p:ph type="body" sz="quarter" idx="11" hasCustomPrompt="1"/>
          </p:nvPr>
        </p:nvSpPr>
        <p:spPr>
          <a:xfrm>
            <a:off x="9982200" y="6497639"/>
            <a:ext cx="8001000" cy="3294062"/>
          </a:xfrm>
        </p:spPr>
        <p:txBody>
          <a:bodyPr/>
          <a:lstStyle>
            <a:lvl1pPr marL="0" indent="0">
              <a:buNone/>
              <a:defRPr sz="2500" b="1" i="1">
                <a:latin typeface="Garet" panose="020B0604020202020204" charset="0"/>
              </a:defRPr>
            </a:lvl1pPr>
            <a:lvl2pPr marL="457194" indent="0">
              <a:buNone/>
              <a:defRPr>
                <a:latin typeface="Garet" panose="020B0604020202020204" charset="0"/>
              </a:defRPr>
            </a:lvl2pPr>
            <a:lvl3pPr>
              <a:defRPr>
                <a:latin typeface="Garet" panose="020B0604020202020204" charset="0"/>
              </a:defRPr>
            </a:lvl3pPr>
            <a:lvl4pPr>
              <a:defRPr>
                <a:latin typeface="Garet" panose="020B0604020202020204" charset="0"/>
              </a:defRPr>
            </a:lvl4pPr>
            <a:lvl5pPr>
              <a:defRPr>
                <a:latin typeface="Garet" panose="020B0604020202020204" charset="0"/>
              </a:defRPr>
            </a:lvl5pPr>
          </a:lstStyle>
          <a:p>
            <a:pPr lvl="0"/>
            <a:r>
              <a:rPr lang="en-US"/>
              <a:t>Insert text</a:t>
            </a:r>
          </a:p>
          <a:p>
            <a:pPr lvl="1"/>
            <a:endParaRPr lang="fr-FR"/>
          </a:p>
        </p:txBody>
      </p:sp>
      <p:sp>
        <p:nvSpPr>
          <p:cNvPr id="4" name="Picture Placeholder 3">
            <a:extLst>
              <a:ext uri="{FF2B5EF4-FFF2-40B4-BE49-F238E27FC236}">
                <a16:creationId xmlns:a16="http://schemas.microsoft.com/office/drawing/2014/main" id="{AEA78093-DDA2-587F-A064-1C2DA3E20290}"/>
              </a:ext>
            </a:extLst>
          </p:cNvPr>
          <p:cNvSpPr>
            <a:spLocks noGrp="1"/>
          </p:cNvSpPr>
          <p:nvPr>
            <p:ph type="pic" sz="quarter" idx="12"/>
          </p:nvPr>
        </p:nvSpPr>
        <p:spPr>
          <a:xfrm>
            <a:off x="9328364" y="-1074737"/>
            <a:ext cx="8956821" cy="6523038"/>
          </a:xfrm>
          <a:prstGeom prst="roundRect">
            <a:avLst/>
          </a:prstGeom>
        </p:spPr>
        <p:txBody>
          <a:bodyPr/>
          <a:lstStyle>
            <a:lvl1pPr marL="0" indent="0">
              <a:buNone/>
              <a:defRPr/>
            </a:lvl1pPr>
          </a:lstStyle>
          <a:p>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AutoShape 4">
            <a:extLst>
              <a:ext uri="{FF2B5EF4-FFF2-40B4-BE49-F238E27FC236}">
                <a16:creationId xmlns:a16="http://schemas.microsoft.com/office/drawing/2014/main" id="{1C964F82-C1EB-077F-C6C8-FF7DE26FCEC0}"/>
              </a:ext>
            </a:extLst>
          </p:cNvPr>
          <p:cNvSpPr/>
          <p:nvPr userDrawn="1"/>
        </p:nvSpPr>
        <p:spPr>
          <a:xfrm rot="16200000">
            <a:off x="-4113921" y="189622"/>
            <a:ext cx="16230600" cy="10441156"/>
          </a:xfrm>
          <a:prstGeom prst="rect">
            <a:avLst/>
          </a:prstGeom>
          <a:solidFill>
            <a:srgbClr val="3C346A"/>
          </a:solidFill>
        </p:spPr>
        <p:txBody>
          <a:bodyPr/>
          <a:lstStyle/>
          <a:p>
            <a:endParaRPr lang="en-US" sz="1800"/>
          </a:p>
        </p:txBody>
      </p:sp>
      <p:sp>
        <p:nvSpPr>
          <p:cNvPr id="2" name="Title 1"/>
          <p:cNvSpPr>
            <a:spLocks noGrp="1"/>
          </p:cNvSpPr>
          <p:nvPr>
            <p:ph type="title" hasCustomPrompt="1"/>
          </p:nvPr>
        </p:nvSpPr>
        <p:spPr>
          <a:xfrm>
            <a:off x="9372600" y="754062"/>
            <a:ext cx="8229600" cy="1143000"/>
          </a:xfrm>
        </p:spPr>
        <p:txBody>
          <a:bodyPr/>
          <a:lstStyle>
            <a:lvl1pPr>
              <a:defRPr/>
            </a:lvl1pPr>
          </a:lstStyle>
          <a:p>
            <a:r>
              <a:rPr lang="en-US"/>
              <a:t>Insert title</a:t>
            </a:r>
          </a:p>
        </p:txBody>
      </p:sp>
      <p:grpSp>
        <p:nvGrpSpPr>
          <p:cNvPr id="7" name="Group 2">
            <a:extLst>
              <a:ext uri="{FF2B5EF4-FFF2-40B4-BE49-F238E27FC236}">
                <a16:creationId xmlns:a16="http://schemas.microsoft.com/office/drawing/2014/main" id="{87E099C8-9EE9-C874-D743-DF0437F7F272}"/>
              </a:ext>
            </a:extLst>
          </p:cNvPr>
          <p:cNvGrpSpPr/>
          <p:nvPr userDrawn="1"/>
        </p:nvGrpSpPr>
        <p:grpSpPr>
          <a:xfrm>
            <a:off x="2819" y="-632618"/>
            <a:ext cx="8956821" cy="11772679"/>
            <a:chOff x="0" y="0"/>
            <a:chExt cx="2171400" cy="2854048"/>
          </a:xfrm>
        </p:grpSpPr>
        <p:sp>
          <p:nvSpPr>
            <p:cNvPr id="8" name="Freeform 3">
              <a:extLst>
                <a:ext uri="{FF2B5EF4-FFF2-40B4-BE49-F238E27FC236}">
                  <a16:creationId xmlns:a16="http://schemas.microsoft.com/office/drawing/2014/main" id="{6A0D9BA8-2800-DB05-AB14-5C5186171934}"/>
                </a:ext>
              </a:extLst>
            </p:cNvPr>
            <p:cNvSpPr/>
            <p:nvPr/>
          </p:nvSpPr>
          <p:spPr>
            <a:xfrm>
              <a:off x="0" y="0"/>
              <a:ext cx="2171400" cy="2854048"/>
            </a:xfrm>
            <a:custGeom>
              <a:avLst/>
              <a:gdLst/>
              <a:ahLst/>
              <a:cxnLst/>
              <a:rect l="l" t="t" r="r" b="b"/>
              <a:pathLst>
                <a:path w="2171400" h="2854048">
                  <a:moveTo>
                    <a:pt x="37167" y="0"/>
                  </a:moveTo>
                  <a:lnTo>
                    <a:pt x="2134233" y="0"/>
                  </a:lnTo>
                  <a:cubicBezTo>
                    <a:pt x="2154760" y="0"/>
                    <a:pt x="2171400" y="16640"/>
                    <a:pt x="2171400" y="37167"/>
                  </a:cubicBezTo>
                  <a:lnTo>
                    <a:pt x="2171400" y="2816880"/>
                  </a:lnTo>
                  <a:cubicBezTo>
                    <a:pt x="2171400" y="2826738"/>
                    <a:pt x="2167484" y="2836192"/>
                    <a:pt x="2160514" y="2843162"/>
                  </a:cubicBezTo>
                  <a:cubicBezTo>
                    <a:pt x="2153544" y="2850132"/>
                    <a:pt x="2144090" y="2854048"/>
                    <a:pt x="2134233" y="2854048"/>
                  </a:cubicBezTo>
                  <a:lnTo>
                    <a:pt x="37167" y="2854048"/>
                  </a:lnTo>
                  <a:cubicBezTo>
                    <a:pt x="27310" y="2854048"/>
                    <a:pt x="17856" y="2850132"/>
                    <a:pt x="10886" y="2843162"/>
                  </a:cubicBezTo>
                  <a:cubicBezTo>
                    <a:pt x="3916" y="2836192"/>
                    <a:pt x="0" y="2826738"/>
                    <a:pt x="0" y="2816880"/>
                  </a:cubicBezTo>
                  <a:lnTo>
                    <a:pt x="0" y="37167"/>
                  </a:lnTo>
                  <a:cubicBezTo>
                    <a:pt x="0" y="27310"/>
                    <a:pt x="3916" y="17856"/>
                    <a:pt x="10886" y="10886"/>
                  </a:cubicBezTo>
                  <a:cubicBezTo>
                    <a:pt x="17856" y="3916"/>
                    <a:pt x="27310" y="0"/>
                    <a:pt x="37167" y="0"/>
                  </a:cubicBezTo>
                  <a:close/>
                </a:path>
              </a:pathLst>
            </a:custGeom>
            <a:solidFill>
              <a:srgbClr val="46B6BE"/>
            </a:solidFill>
            <a:ln cap="rnd">
              <a:noFill/>
              <a:prstDash val="solid"/>
              <a:round/>
            </a:ln>
          </p:spPr>
          <p:txBody>
            <a:bodyPr/>
            <a:lstStyle/>
            <a:p>
              <a:endParaRPr lang="en-US" sz="1800"/>
            </a:p>
          </p:txBody>
        </p:sp>
        <p:sp>
          <p:nvSpPr>
            <p:cNvPr id="9" name="TextBox 4">
              <a:extLst>
                <a:ext uri="{FF2B5EF4-FFF2-40B4-BE49-F238E27FC236}">
                  <a16:creationId xmlns:a16="http://schemas.microsoft.com/office/drawing/2014/main" id="{2838B8EA-10A2-B387-193B-3CDF6BACAA6A}"/>
                </a:ext>
              </a:extLst>
            </p:cNvPr>
            <p:cNvSpPr txBox="1"/>
            <p:nvPr/>
          </p:nvSpPr>
          <p:spPr>
            <a:xfrm>
              <a:off x="0" y="-19050"/>
              <a:ext cx="2171400" cy="2873098"/>
            </a:xfrm>
            <a:prstGeom prst="rect">
              <a:avLst/>
            </a:prstGeom>
          </p:spPr>
          <p:txBody>
            <a:bodyPr lIns="50800" tIns="50800" rIns="50800" bIns="50800" rtlCol="0" anchor="ctr"/>
            <a:lstStyle/>
            <a:p>
              <a:pPr marL="0" lvl="0" indent="0" algn="ctr">
                <a:lnSpc>
                  <a:spcPts val="2859"/>
                </a:lnSpc>
                <a:spcBef>
                  <a:spcPct val="0"/>
                </a:spcBef>
              </a:pPr>
              <a:endParaRPr sz="1800"/>
            </a:p>
          </p:txBody>
        </p:sp>
      </p:grpSp>
      <p:sp>
        <p:nvSpPr>
          <p:cNvPr id="23" name="Text Placeholder 22">
            <a:extLst>
              <a:ext uri="{FF2B5EF4-FFF2-40B4-BE49-F238E27FC236}">
                <a16:creationId xmlns:a16="http://schemas.microsoft.com/office/drawing/2014/main" id="{BC8CAF6E-19AE-F1FA-3689-76594AD689B1}"/>
              </a:ext>
            </a:extLst>
          </p:cNvPr>
          <p:cNvSpPr>
            <a:spLocks noGrp="1"/>
          </p:cNvSpPr>
          <p:nvPr>
            <p:ph type="body" sz="quarter" idx="10" hasCustomPrompt="1"/>
          </p:nvPr>
        </p:nvSpPr>
        <p:spPr>
          <a:xfrm>
            <a:off x="9372455" y="2781301"/>
            <a:ext cx="8416925" cy="5029200"/>
          </a:xfrm>
        </p:spPr>
        <p:txBody>
          <a:bodyPr>
            <a:normAutofit/>
          </a:bodyPr>
          <a:lstStyle>
            <a:lvl1pPr marL="0" indent="0">
              <a:buNone/>
              <a:defRPr sz="2750" b="1">
                <a:latin typeface="Garet" panose="020B0604020202020204" charset="0"/>
                <a:ea typeface="Open Sans" panose="020B0606030504020204" pitchFamily="34" charset="0"/>
                <a:cs typeface="Open Sans" panose="020B0606030504020204" pitchFamily="34" charset="0"/>
              </a:defRPr>
            </a:lvl1pPr>
          </a:lstStyle>
          <a:p>
            <a:pPr lvl="0"/>
            <a:r>
              <a:rPr lang="en-US"/>
              <a:t>Insert text</a:t>
            </a:r>
          </a:p>
        </p:txBody>
      </p:sp>
      <p:sp>
        <p:nvSpPr>
          <p:cNvPr id="4" name="Picture Placeholder 3">
            <a:extLst>
              <a:ext uri="{FF2B5EF4-FFF2-40B4-BE49-F238E27FC236}">
                <a16:creationId xmlns:a16="http://schemas.microsoft.com/office/drawing/2014/main" id="{AEA78093-DDA2-587F-A064-1C2DA3E20290}"/>
              </a:ext>
            </a:extLst>
          </p:cNvPr>
          <p:cNvSpPr>
            <a:spLocks noGrp="1"/>
          </p:cNvSpPr>
          <p:nvPr>
            <p:ph type="pic" sz="quarter" idx="12"/>
          </p:nvPr>
        </p:nvSpPr>
        <p:spPr>
          <a:xfrm>
            <a:off x="2" y="-1364456"/>
            <a:ext cx="8956821" cy="6523038"/>
          </a:xfrm>
          <a:prstGeom prst="roundRect">
            <a:avLst/>
          </a:prstGeom>
        </p:spPr>
        <p:txBody>
          <a:bodyPr/>
          <a:lstStyle>
            <a:lvl1pPr marL="0" indent="0">
              <a:buNone/>
              <a:defRPr/>
            </a:lvl1pPr>
          </a:lstStyle>
          <a:p>
            <a:endParaRPr lang="fr-FR"/>
          </a:p>
        </p:txBody>
      </p:sp>
      <p:pic>
        <p:nvPicPr>
          <p:cNvPr id="6" name="Picture 5" descr="A green text on a black background&#10;&#10;Description automatically generated">
            <a:extLst>
              <a:ext uri="{FF2B5EF4-FFF2-40B4-BE49-F238E27FC236}">
                <a16:creationId xmlns:a16="http://schemas.microsoft.com/office/drawing/2014/main" id="{2AE7ECDD-82B1-7893-7E4B-99269BFA2E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49602" y="9237193"/>
            <a:ext cx="1987521" cy="676504"/>
          </a:xfrm>
          <a:prstGeom prst="rect">
            <a:avLst/>
          </a:prstGeom>
        </p:spPr>
      </p:pic>
    </p:spTree>
    <p:extLst>
      <p:ext uri="{BB962C8B-B14F-4D97-AF65-F5344CB8AC3E}">
        <p14:creationId xmlns:p14="http://schemas.microsoft.com/office/powerpoint/2010/main" val="1071206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AutoShape 4">
            <a:extLst>
              <a:ext uri="{FF2B5EF4-FFF2-40B4-BE49-F238E27FC236}">
                <a16:creationId xmlns:a16="http://schemas.microsoft.com/office/drawing/2014/main" id="{1C964F82-C1EB-077F-C6C8-FF7DE26FCEC0}"/>
              </a:ext>
            </a:extLst>
          </p:cNvPr>
          <p:cNvSpPr/>
          <p:nvPr userDrawn="1"/>
        </p:nvSpPr>
        <p:spPr>
          <a:xfrm rot="10800000">
            <a:off x="-7162800" y="9867900"/>
            <a:ext cx="30937200" cy="10441156"/>
          </a:xfrm>
          <a:prstGeom prst="rect">
            <a:avLst/>
          </a:prstGeom>
          <a:solidFill>
            <a:srgbClr val="3C346A"/>
          </a:solidFill>
        </p:spPr>
        <p:txBody>
          <a:bodyPr/>
          <a:lstStyle/>
          <a:p>
            <a:endParaRPr lang="en-US" sz="1800"/>
          </a:p>
        </p:txBody>
      </p:sp>
      <p:sp>
        <p:nvSpPr>
          <p:cNvPr id="2" name="Title 1"/>
          <p:cNvSpPr>
            <a:spLocks noGrp="1"/>
          </p:cNvSpPr>
          <p:nvPr>
            <p:ph type="title" hasCustomPrompt="1"/>
          </p:nvPr>
        </p:nvSpPr>
        <p:spPr>
          <a:xfrm>
            <a:off x="9372600" y="754062"/>
            <a:ext cx="8229600" cy="1143000"/>
          </a:xfrm>
        </p:spPr>
        <p:txBody>
          <a:bodyPr/>
          <a:lstStyle>
            <a:lvl1pPr>
              <a:defRPr/>
            </a:lvl1pPr>
          </a:lstStyle>
          <a:p>
            <a:r>
              <a:rPr lang="en-US"/>
              <a:t>Insert title</a:t>
            </a:r>
          </a:p>
        </p:txBody>
      </p:sp>
      <p:grpSp>
        <p:nvGrpSpPr>
          <p:cNvPr id="7" name="Group 2">
            <a:extLst>
              <a:ext uri="{FF2B5EF4-FFF2-40B4-BE49-F238E27FC236}">
                <a16:creationId xmlns:a16="http://schemas.microsoft.com/office/drawing/2014/main" id="{87E099C8-9EE9-C874-D743-DF0437F7F272}"/>
              </a:ext>
            </a:extLst>
          </p:cNvPr>
          <p:cNvGrpSpPr/>
          <p:nvPr userDrawn="1"/>
        </p:nvGrpSpPr>
        <p:grpSpPr>
          <a:xfrm rot="16200000">
            <a:off x="3292172" y="3256582"/>
            <a:ext cx="8956821" cy="22439942"/>
            <a:chOff x="0" y="0"/>
            <a:chExt cx="2171400" cy="2854048"/>
          </a:xfrm>
        </p:grpSpPr>
        <p:sp>
          <p:nvSpPr>
            <p:cNvPr id="8" name="Freeform 3">
              <a:extLst>
                <a:ext uri="{FF2B5EF4-FFF2-40B4-BE49-F238E27FC236}">
                  <a16:creationId xmlns:a16="http://schemas.microsoft.com/office/drawing/2014/main" id="{6A0D9BA8-2800-DB05-AB14-5C5186171934}"/>
                </a:ext>
              </a:extLst>
            </p:cNvPr>
            <p:cNvSpPr/>
            <p:nvPr/>
          </p:nvSpPr>
          <p:spPr>
            <a:xfrm>
              <a:off x="0" y="0"/>
              <a:ext cx="2171400" cy="2854048"/>
            </a:xfrm>
            <a:custGeom>
              <a:avLst/>
              <a:gdLst/>
              <a:ahLst/>
              <a:cxnLst/>
              <a:rect l="l" t="t" r="r" b="b"/>
              <a:pathLst>
                <a:path w="2171400" h="2854048">
                  <a:moveTo>
                    <a:pt x="37167" y="0"/>
                  </a:moveTo>
                  <a:lnTo>
                    <a:pt x="2134233" y="0"/>
                  </a:lnTo>
                  <a:cubicBezTo>
                    <a:pt x="2154760" y="0"/>
                    <a:pt x="2171400" y="16640"/>
                    <a:pt x="2171400" y="37167"/>
                  </a:cubicBezTo>
                  <a:lnTo>
                    <a:pt x="2171400" y="2816880"/>
                  </a:lnTo>
                  <a:cubicBezTo>
                    <a:pt x="2171400" y="2826738"/>
                    <a:pt x="2167484" y="2836192"/>
                    <a:pt x="2160514" y="2843162"/>
                  </a:cubicBezTo>
                  <a:cubicBezTo>
                    <a:pt x="2153544" y="2850132"/>
                    <a:pt x="2144090" y="2854048"/>
                    <a:pt x="2134233" y="2854048"/>
                  </a:cubicBezTo>
                  <a:lnTo>
                    <a:pt x="37167" y="2854048"/>
                  </a:lnTo>
                  <a:cubicBezTo>
                    <a:pt x="27310" y="2854048"/>
                    <a:pt x="17856" y="2850132"/>
                    <a:pt x="10886" y="2843162"/>
                  </a:cubicBezTo>
                  <a:cubicBezTo>
                    <a:pt x="3916" y="2836192"/>
                    <a:pt x="0" y="2826738"/>
                    <a:pt x="0" y="2816880"/>
                  </a:cubicBezTo>
                  <a:lnTo>
                    <a:pt x="0" y="37167"/>
                  </a:lnTo>
                  <a:cubicBezTo>
                    <a:pt x="0" y="27310"/>
                    <a:pt x="3916" y="17856"/>
                    <a:pt x="10886" y="10886"/>
                  </a:cubicBezTo>
                  <a:cubicBezTo>
                    <a:pt x="17856" y="3916"/>
                    <a:pt x="27310" y="0"/>
                    <a:pt x="37167" y="0"/>
                  </a:cubicBezTo>
                  <a:close/>
                </a:path>
              </a:pathLst>
            </a:custGeom>
            <a:solidFill>
              <a:srgbClr val="46B6BE"/>
            </a:solidFill>
            <a:ln cap="rnd">
              <a:noFill/>
              <a:prstDash val="solid"/>
              <a:round/>
            </a:ln>
          </p:spPr>
          <p:txBody>
            <a:bodyPr/>
            <a:lstStyle/>
            <a:p>
              <a:endParaRPr lang="en-US" sz="1800"/>
            </a:p>
          </p:txBody>
        </p:sp>
        <p:sp>
          <p:nvSpPr>
            <p:cNvPr id="9" name="TextBox 4">
              <a:extLst>
                <a:ext uri="{FF2B5EF4-FFF2-40B4-BE49-F238E27FC236}">
                  <a16:creationId xmlns:a16="http://schemas.microsoft.com/office/drawing/2014/main" id="{2838B8EA-10A2-B387-193B-3CDF6BACAA6A}"/>
                </a:ext>
              </a:extLst>
            </p:cNvPr>
            <p:cNvSpPr txBox="1"/>
            <p:nvPr/>
          </p:nvSpPr>
          <p:spPr>
            <a:xfrm>
              <a:off x="0" y="-19050"/>
              <a:ext cx="2171400" cy="2873098"/>
            </a:xfrm>
            <a:prstGeom prst="rect">
              <a:avLst/>
            </a:prstGeom>
          </p:spPr>
          <p:txBody>
            <a:bodyPr lIns="50800" tIns="50800" rIns="50800" bIns="50800" rtlCol="0" anchor="ctr"/>
            <a:lstStyle/>
            <a:p>
              <a:pPr marL="0" lvl="0" indent="0" algn="ctr">
                <a:lnSpc>
                  <a:spcPts val="2859"/>
                </a:lnSpc>
                <a:spcBef>
                  <a:spcPct val="0"/>
                </a:spcBef>
              </a:pPr>
              <a:endParaRPr sz="1800"/>
            </a:p>
          </p:txBody>
        </p:sp>
      </p:grpSp>
      <p:sp>
        <p:nvSpPr>
          <p:cNvPr id="23" name="Text Placeholder 22">
            <a:extLst>
              <a:ext uri="{FF2B5EF4-FFF2-40B4-BE49-F238E27FC236}">
                <a16:creationId xmlns:a16="http://schemas.microsoft.com/office/drawing/2014/main" id="{BC8CAF6E-19AE-F1FA-3689-76594AD689B1}"/>
              </a:ext>
            </a:extLst>
          </p:cNvPr>
          <p:cNvSpPr>
            <a:spLocks noGrp="1"/>
          </p:cNvSpPr>
          <p:nvPr>
            <p:ph type="body" sz="quarter" idx="10" hasCustomPrompt="1"/>
          </p:nvPr>
        </p:nvSpPr>
        <p:spPr>
          <a:xfrm>
            <a:off x="9372455" y="2781301"/>
            <a:ext cx="8416925" cy="5029200"/>
          </a:xfrm>
        </p:spPr>
        <p:txBody>
          <a:bodyPr>
            <a:normAutofit/>
          </a:bodyPr>
          <a:lstStyle>
            <a:lvl1pPr marL="0" indent="0">
              <a:buNone/>
              <a:defRPr sz="2750" b="1">
                <a:latin typeface="Garet" panose="020B0604020202020204" charset="0"/>
                <a:ea typeface="Open Sans" panose="020B0606030504020204" pitchFamily="34" charset="0"/>
                <a:cs typeface="Open Sans" panose="020B0606030504020204" pitchFamily="34" charset="0"/>
              </a:defRPr>
            </a:lvl1pPr>
          </a:lstStyle>
          <a:p>
            <a:pPr lvl="0"/>
            <a:r>
              <a:rPr lang="en-US"/>
              <a:t>Insert text</a:t>
            </a:r>
          </a:p>
        </p:txBody>
      </p:sp>
    </p:spTree>
    <p:extLst>
      <p:ext uri="{BB962C8B-B14F-4D97-AF65-F5344CB8AC3E}">
        <p14:creationId xmlns:p14="http://schemas.microsoft.com/office/powerpoint/2010/main" val="2521785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AutoShape 2">
            <a:extLst>
              <a:ext uri="{FF2B5EF4-FFF2-40B4-BE49-F238E27FC236}">
                <a16:creationId xmlns:a16="http://schemas.microsoft.com/office/drawing/2014/main" id="{91B8FD18-8F15-50E7-785E-1EDC93C0A00B}"/>
              </a:ext>
            </a:extLst>
          </p:cNvPr>
          <p:cNvSpPr/>
          <p:nvPr userDrawn="1"/>
        </p:nvSpPr>
        <p:spPr>
          <a:xfrm>
            <a:off x="4038600" y="3467100"/>
            <a:ext cx="3322762" cy="4940000"/>
          </a:xfrm>
          <a:prstGeom prst="rect">
            <a:avLst/>
          </a:prstGeom>
          <a:solidFill>
            <a:srgbClr val="46B6BE"/>
          </a:solidFill>
        </p:spPr>
        <p:txBody>
          <a:bodyPr/>
          <a:lstStyle/>
          <a:p>
            <a:endParaRPr lang="en-US" sz="1800"/>
          </a:p>
        </p:txBody>
      </p:sp>
      <p:sp>
        <p:nvSpPr>
          <p:cNvPr id="17" name="AutoShape 12">
            <a:extLst>
              <a:ext uri="{FF2B5EF4-FFF2-40B4-BE49-F238E27FC236}">
                <a16:creationId xmlns:a16="http://schemas.microsoft.com/office/drawing/2014/main" id="{4890DEE7-1ADE-8334-5300-BC136F028F2B}"/>
              </a:ext>
            </a:extLst>
          </p:cNvPr>
          <p:cNvSpPr/>
          <p:nvPr userDrawn="1"/>
        </p:nvSpPr>
        <p:spPr>
          <a:xfrm>
            <a:off x="4038600" y="8277902"/>
            <a:ext cx="3322762" cy="129198"/>
          </a:xfrm>
          <a:prstGeom prst="rect">
            <a:avLst/>
          </a:prstGeom>
          <a:solidFill>
            <a:srgbClr val="3C346A"/>
          </a:solidFill>
        </p:spPr>
        <p:txBody>
          <a:bodyPr/>
          <a:lstStyle/>
          <a:p>
            <a:endParaRPr lang="en-US" sz="1800"/>
          </a:p>
        </p:txBody>
      </p:sp>
      <p:sp>
        <p:nvSpPr>
          <p:cNvPr id="43" name="Text Placeholder 42">
            <a:extLst>
              <a:ext uri="{FF2B5EF4-FFF2-40B4-BE49-F238E27FC236}">
                <a16:creationId xmlns:a16="http://schemas.microsoft.com/office/drawing/2014/main" id="{339AAB43-5A63-AF19-4CCE-17A5BC6B4CD8}"/>
              </a:ext>
            </a:extLst>
          </p:cNvPr>
          <p:cNvSpPr>
            <a:spLocks noGrp="1"/>
          </p:cNvSpPr>
          <p:nvPr>
            <p:ph type="body" sz="quarter" idx="14"/>
          </p:nvPr>
        </p:nvSpPr>
        <p:spPr>
          <a:xfrm>
            <a:off x="4366480" y="4789329"/>
            <a:ext cx="2667000" cy="3432493"/>
          </a:xfrm>
        </p:spPr>
        <p:txBody>
          <a:bodyPr>
            <a:normAutofit/>
          </a:bodyPr>
          <a:lstStyle>
            <a:lvl1pPr marL="0" indent="0" algn="ctr">
              <a:buNone/>
              <a:defRPr sz="2000">
                <a:latin typeface="Garet" panose="020B0604020202020204" charset="0"/>
              </a:defRPr>
            </a:lvl1pPr>
          </a:lstStyle>
          <a:p>
            <a:pPr lvl="0"/>
            <a:r>
              <a:rPr lang="en-US"/>
              <a:t>Click to edit Master text styles</a:t>
            </a:r>
          </a:p>
        </p:txBody>
      </p:sp>
      <p:sp>
        <p:nvSpPr>
          <p:cNvPr id="48" name="Text Placeholder 47">
            <a:extLst>
              <a:ext uri="{FF2B5EF4-FFF2-40B4-BE49-F238E27FC236}">
                <a16:creationId xmlns:a16="http://schemas.microsoft.com/office/drawing/2014/main" id="{A3E7ACA0-7044-C02B-9B97-1939C41664E9}"/>
              </a:ext>
            </a:extLst>
          </p:cNvPr>
          <p:cNvSpPr>
            <a:spLocks noGrp="1"/>
          </p:cNvSpPr>
          <p:nvPr>
            <p:ph type="body" sz="quarter" idx="18" hasCustomPrompt="1"/>
          </p:nvPr>
        </p:nvSpPr>
        <p:spPr>
          <a:xfrm>
            <a:off x="0" y="1048167"/>
            <a:ext cx="18288000" cy="921147"/>
          </a:xfrm>
        </p:spPr>
        <p:txBody>
          <a:bodyPr>
            <a:noAutofit/>
          </a:bodyPr>
          <a:lstStyle>
            <a:lvl1pPr marL="0" indent="0" algn="ctr">
              <a:buNone/>
              <a:defRPr sz="5500"/>
            </a:lvl1pPr>
          </a:lstStyle>
          <a:p>
            <a:pPr lvl="0"/>
            <a:r>
              <a:rPr lang="en-US"/>
              <a:t>Insert Title</a:t>
            </a:r>
          </a:p>
        </p:txBody>
      </p:sp>
      <p:sp>
        <p:nvSpPr>
          <p:cNvPr id="49" name="Text Placeholder 47">
            <a:extLst>
              <a:ext uri="{FF2B5EF4-FFF2-40B4-BE49-F238E27FC236}">
                <a16:creationId xmlns:a16="http://schemas.microsoft.com/office/drawing/2014/main" id="{5B10C252-22C4-2DAC-3BF8-4263AA07678D}"/>
              </a:ext>
            </a:extLst>
          </p:cNvPr>
          <p:cNvSpPr>
            <a:spLocks noGrp="1"/>
          </p:cNvSpPr>
          <p:nvPr>
            <p:ph type="body" sz="quarter" idx="19" hasCustomPrompt="1"/>
          </p:nvPr>
        </p:nvSpPr>
        <p:spPr>
          <a:xfrm>
            <a:off x="0" y="2050286"/>
            <a:ext cx="18288000" cy="528637"/>
          </a:xfrm>
        </p:spPr>
        <p:txBody>
          <a:bodyPr>
            <a:noAutofit/>
          </a:bodyPr>
          <a:lstStyle>
            <a:lvl1pPr marL="0" indent="0" algn="ctr">
              <a:buNone/>
              <a:defRPr sz="2600">
                <a:latin typeface="Garet" panose="020B0604020202020204" charset="0"/>
              </a:defRPr>
            </a:lvl1pPr>
          </a:lstStyle>
          <a:p>
            <a:pPr lvl="0"/>
            <a:r>
              <a:rPr lang="en-US"/>
              <a:t>Insert subtitle</a:t>
            </a:r>
          </a:p>
        </p:txBody>
      </p:sp>
      <p:sp>
        <p:nvSpPr>
          <p:cNvPr id="2" name="Text Placeholder 36">
            <a:extLst>
              <a:ext uri="{FF2B5EF4-FFF2-40B4-BE49-F238E27FC236}">
                <a16:creationId xmlns:a16="http://schemas.microsoft.com/office/drawing/2014/main" id="{8D14E3C1-5CF0-0D07-A859-129E0AAAC508}"/>
              </a:ext>
            </a:extLst>
          </p:cNvPr>
          <p:cNvSpPr>
            <a:spLocks noGrp="1"/>
          </p:cNvSpPr>
          <p:nvPr>
            <p:ph type="body" sz="quarter" idx="20" hasCustomPrompt="1"/>
          </p:nvPr>
        </p:nvSpPr>
        <p:spPr>
          <a:xfrm>
            <a:off x="4038601" y="3818570"/>
            <a:ext cx="3322761" cy="619291"/>
          </a:xfrm>
        </p:spPr>
        <p:txBody>
          <a:bodyPr/>
          <a:lstStyle>
            <a:lvl1pPr marL="0" indent="0" algn="ctr">
              <a:buNone/>
              <a:defRPr/>
            </a:lvl1pPr>
          </a:lstStyle>
          <a:p>
            <a:pPr lvl="0"/>
            <a:r>
              <a:rPr lang="en-US"/>
              <a:t>Title</a:t>
            </a:r>
          </a:p>
        </p:txBody>
      </p:sp>
      <p:sp>
        <p:nvSpPr>
          <p:cNvPr id="3" name="AutoShape 2">
            <a:extLst>
              <a:ext uri="{FF2B5EF4-FFF2-40B4-BE49-F238E27FC236}">
                <a16:creationId xmlns:a16="http://schemas.microsoft.com/office/drawing/2014/main" id="{A674B688-08E3-4F00-DE9F-F453F1DADC30}"/>
              </a:ext>
            </a:extLst>
          </p:cNvPr>
          <p:cNvSpPr/>
          <p:nvPr userDrawn="1"/>
        </p:nvSpPr>
        <p:spPr>
          <a:xfrm>
            <a:off x="7670191" y="3467100"/>
            <a:ext cx="3322762" cy="4940000"/>
          </a:xfrm>
          <a:prstGeom prst="rect">
            <a:avLst/>
          </a:prstGeom>
          <a:solidFill>
            <a:srgbClr val="46B6BE"/>
          </a:solidFill>
        </p:spPr>
        <p:txBody>
          <a:bodyPr/>
          <a:lstStyle/>
          <a:p>
            <a:endParaRPr lang="en-US" sz="1800"/>
          </a:p>
        </p:txBody>
      </p:sp>
      <p:sp>
        <p:nvSpPr>
          <p:cNvPr id="4" name="AutoShape 12">
            <a:extLst>
              <a:ext uri="{FF2B5EF4-FFF2-40B4-BE49-F238E27FC236}">
                <a16:creationId xmlns:a16="http://schemas.microsoft.com/office/drawing/2014/main" id="{F3172812-6661-160E-5472-097EA42B6D3E}"/>
              </a:ext>
            </a:extLst>
          </p:cNvPr>
          <p:cNvSpPr/>
          <p:nvPr userDrawn="1"/>
        </p:nvSpPr>
        <p:spPr>
          <a:xfrm>
            <a:off x="7670191" y="8277902"/>
            <a:ext cx="3322762" cy="129198"/>
          </a:xfrm>
          <a:prstGeom prst="rect">
            <a:avLst/>
          </a:prstGeom>
          <a:solidFill>
            <a:srgbClr val="3C346A"/>
          </a:solidFill>
        </p:spPr>
        <p:txBody>
          <a:bodyPr/>
          <a:lstStyle/>
          <a:p>
            <a:endParaRPr lang="en-US" sz="1800"/>
          </a:p>
        </p:txBody>
      </p:sp>
      <p:sp>
        <p:nvSpPr>
          <p:cNvPr id="5" name="Text Placeholder 42">
            <a:extLst>
              <a:ext uri="{FF2B5EF4-FFF2-40B4-BE49-F238E27FC236}">
                <a16:creationId xmlns:a16="http://schemas.microsoft.com/office/drawing/2014/main" id="{EACDE320-6C0D-03B5-25E5-70B1CB6E0E53}"/>
              </a:ext>
            </a:extLst>
          </p:cNvPr>
          <p:cNvSpPr>
            <a:spLocks noGrp="1"/>
          </p:cNvSpPr>
          <p:nvPr>
            <p:ph type="body" sz="quarter" idx="21"/>
          </p:nvPr>
        </p:nvSpPr>
        <p:spPr>
          <a:xfrm>
            <a:off x="7998071" y="4789329"/>
            <a:ext cx="2667000" cy="3432493"/>
          </a:xfrm>
        </p:spPr>
        <p:txBody>
          <a:bodyPr>
            <a:normAutofit/>
          </a:bodyPr>
          <a:lstStyle>
            <a:lvl1pPr marL="0" indent="0" algn="ctr">
              <a:buNone/>
              <a:defRPr sz="2000">
                <a:latin typeface="Garet" panose="020B0604020202020204" charset="0"/>
              </a:defRPr>
            </a:lvl1pPr>
          </a:lstStyle>
          <a:p>
            <a:pPr lvl="0"/>
            <a:r>
              <a:rPr lang="en-US"/>
              <a:t>Click to edit Master text styles</a:t>
            </a:r>
          </a:p>
        </p:txBody>
      </p:sp>
      <p:sp>
        <p:nvSpPr>
          <p:cNvPr id="6" name="Text Placeholder 36">
            <a:extLst>
              <a:ext uri="{FF2B5EF4-FFF2-40B4-BE49-F238E27FC236}">
                <a16:creationId xmlns:a16="http://schemas.microsoft.com/office/drawing/2014/main" id="{343FC6DE-57BA-9D51-34B8-F801C757DD10}"/>
              </a:ext>
            </a:extLst>
          </p:cNvPr>
          <p:cNvSpPr>
            <a:spLocks noGrp="1"/>
          </p:cNvSpPr>
          <p:nvPr>
            <p:ph type="body" sz="quarter" idx="22" hasCustomPrompt="1"/>
          </p:nvPr>
        </p:nvSpPr>
        <p:spPr>
          <a:xfrm>
            <a:off x="7670192" y="3818570"/>
            <a:ext cx="3322761" cy="619291"/>
          </a:xfrm>
        </p:spPr>
        <p:txBody>
          <a:bodyPr/>
          <a:lstStyle>
            <a:lvl1pPr marL="0" indent="0" algn="ctr">
              <a:buNone/>
              <a:defRPr/>
            </a:lvl1pPr>
          </a:lstStyle>
          <a:p>
            <a:pPr lvl="0"/>
            <a:r>
              <a:rPr lang="en-US"/>
              <a:t>Title</a:t>
            </a:r>
          </a:p>
        </p:txBody>
      </p:sp>
      <p:sp>
        <p:nvSpPr>
          <p:cNvPr id="8" name="AutoShape 2">
            <a:extLst>
              <a:ext uri="{FF2B5EF4-FFF2-40B4-BE49-F238E27FC236}">
                <a16:creationId xmlns:a16="http://schemas.microsoft.com/office/drawing/2014/main" id="{061736F0-D957-F454-45CA-075AB70A899C}"/>
              </a:ext>
            </a:extLst>
          </p:cNvPr>
          <p:cNvSpPr/>
          <p:nvPr userDrawn="1"/>
        </p:nvSpPr>
        <p:spPr>
          <a:xfrm>
            <a:off x="11320831" y="3467100"/>
            <a:ext cx="3322762" cy="4940000"/>
          </a:xfrm>
          <a:prstGeom prst="rect">
            <a:avLst/>
          </a:prstGeom>
          <a:solidFill>
            <a:srgbClr val="46B6BE"/>
          </a:solidFill>
        </p:spPr>
        <p:txBody>
          <a:bodyPr/>
          <a:lstStyle/>
          <a:p>
            <a:endParaRPr lang="en-US" sz="1800"/>
          </a:p>
        </p:txBody>
      </p:sp>
      <p:sp>
        <p:nvSpPr>
          <p:cNvPr id="9" name="AutoShape 12">
            <a:extLst>
              <a:ext uri="{FF2B5EF4-FFF2-40B4-BE49-F238E27FC236}">
                <a16:creationId xmlns:a16="http://schemas.microsoft.com/office/drawing/2014/main" id="{5B14CA21-7061-B944-7023-72A04778EA8C}"/>
              </a:ext>
            </a:extLst>
          </p:cNvPr>
          <p:cNvSpPr/>
          <p:nvPr userDrawn="1"/>
        </p:nvSpPr>
        <p:spPr>
          <a:xfrm>
            <a:off x="11320831" y="8277902"/>
            <a:ext cx="3322762" cy="129198"/>
          </a:xfrm>
          <a:prstGeom prst="rect">
            <a:avLst/>
          </a:prstGeom>
          <a:solidFill>
            <a:srgbClr val="3C346A"/>
          </a:solidFill>
        </p:spPr>
        <p:txBody>
          <a:bodyPr/>
          <a:lstStyle/>
          <a:p>
            <a:endParaRPr lang="en-US" sz="1800"/>
          </a:p>
        </p:txBody>
      </p:sp>
      <p:sp>
        <p:nvSpPr>
          <p:cNvPr id="10" name="Text Placeholder 42">
            <a:extLst>
              <a:ext uri="{FF2B5EF4-FFF2-40B4-BE49-F238E27FC236}">
                <a16:creationId xmlns:a16="http://schemas.microsoft.com/office/drawing/2014/main" id="{EC603310-D0CD-FBD6-8B67-9E53DE4F4E70}"/>
              </a:ext>
            </a:extLst>
          </p:cNvPr>
          <p:cNvSpPr>
            <a:spLocks noGrp="1"/>
          </p:cNvSpPr>
          <p:nvPr>
            <p:ph type="body" sz="quarter" idx="23"/>
          </p:nvPr>
        </p:nvSpPr>
        <p:spPr>
          <a:xfrm>
            <a:off x="11648711" y="4789329"/>
            <a:ext cx="2667000" cy="3432493"/>
          </a:xfrm>
        </p:spPr>
        <p:txBody>
          <a:bodyPr>
            <a:normAutofit/>
          </a:bodyPr>
          <a:lstStyle>
            <a:lvl1pPr marL="0" indent="0" algn="ctr">
              <a:buNone/>
              <a:defRPr sz="2000">
                <a:latin typeface="Garet" panose="020B0604020202020204" charset="0"/>
              </a:defRPr>
            </a:lvl1pPr>
          </a:lstStyle>
          <a:p>
            <a:pPr lvl="0"/>
            <a:r>
              <a:rPr lang="en-US"/>
              <a:t>Click to edit Master text styles</a:t>
            </a:r>
          </a:p>
        </p:txBody>
      </p:sp>
      <p:sp>
        <p:nvSpPr>
          <p:cNvPr id="11" name="Text Placeholder 36">
            <a:extLst>
              <a:ext uri="{FF2B5EF4-FFF2-40B4-BE49-F238E27FC236}">
                <a16:creationId xmlns:a16="http://schemas.microsoft.com/office/drawing/2014/main" id="{5A857ADF-828E-5E60-DA76-471E5F6BC21F}"/>
              </a:ext>
            </a:extLst>
          </p:cNvPr>
          <p:cNvSpPr>
            <a:spLocks noGrp="1"/>
          </p:cNvSpPr>
          <p:nvPr>
            <p:ph type="body" sz="quarter" idx="24" hasCustomPrompt="1"/>
          </p:nvPr>
        </p:nvSpPr>
        <p:spPr>
          <a:xfrm>
            <a:off x="11320832" y="3818570"/>
            <a:ext cx="3322761" cy="619291"/>
          </a:xfrm>
        </p:spPr>
        <p:txBody>
          <a:bodyPr/>
          <a:lstStyle>
            <a:lvl1pPr marL="0" indent="0" algn="ctr">
              <a:buNone/>
              <a:defRPr/>
            </a:lvl1pPr>
          </a:lstStyle>
          <a:p>
            <a:pPr lvl="0"/>
            <a:r>
              <a:rPr lang="en-US"/>
              <a:t>Title</a:t>
            </a:r>
          </a:p>
        </p:txBody>
      </p:sp>
      <p:pic>
        <p:nvPicPr>
          <p:cNvPr id="12" name="Picture 11" descr="A green text on a black background&#10;&#10;Description automatically generated">
            <a:extLst>
              <a:ext uri="{FF2B5EF4-FFF2-40B4-BE49-F238E27FC236}">
                <a16:creationId xmlns:a16="http://schemas.microsoft.com/office/drawing/2014/main" id="{22F85D28-A42E-477D-5A94-164A738433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49602" y="9237193"/>
            <a:ext cx="1987521" cy="676504"/>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8" name="AutoShape 4">
            <a:extLst>
              <a:ext uri="{FF2B5EF4-FFF2-40B4-BE49-F238E27FC236}">
                <a16:creationId xmlns:a16="http://schemas.microsoft.com/office/drawing/2014/main" id="{20CDA3CB-12F0-08BE-2936-BF75BB1D63F9}"/>
              </a:ext>
            </a:extLst>
          </p:cNvPr>
          <p:cNvSpPr/>
          <p:nvPr userDrawn="1"/>
        </p:nvSpPr>
        <p:spPr>
          <a:xfrm rot="16200000">
            <a:off x="6249277" y="-572378"/>
            <a:ext cx="16230600" cy="10441156"/>
          </a:xfrm>
          <a:prstGeom prst="rect">
            <a:avLst/>
          </a:prstGeom>
          <a:solidFill>
            <a:srgbClr val="3C346A"/>
          </a:solidFill>
        </p:spPr>
        <p:txBody>
          <a:bodyPr/>
          <a:lstStyle/>
          <a:p>
            <a:endParaRPr lang="en-US" sz="1800"/>
          </a:p>
        </p:txBody>
      </p:sp>
      <p:grpSp>
        <p:nvGrpSpPr>
          <p:cNvPr id="8" name="Group 2">
            <a:extLst>
              <a:ext uri="{FF2B5EF4-FFF2-40B4-BE49-F238E27FC236}">
                <a16:creationId xmlns:a16="http://schemas.microsoft.com/office/drawing/2014/main" id="{708FE786-8AE8-5CE4-ECCB-AAAD8B8E23E7}"/>
              </a:ext>
            </a:extLst>
          </p:cNvPr>
          <p:cNvGrpSpPr/>
          <p:nvPr userDrawn="1"/>
        </p:nvGrpSpPr>
        <p:grpSpPr>
          <a:xfrm>
            <a:off x="-785769" y="-843264"/>
            <a:ext cx="9584278" cy="11863717"/>
            <a:chOff x="0" y="0"/>
            <a:chExt cx="2524254" cy="3124600"/>
          </a:xfrm>
        </p:grpSpPr>
        <p:sp>
          <p:nvSpPr>
            <p:cNvPr id="9" name="Freeform 3">
              <a:extLst>
                <a:ext uri="{FF2B5EF4-FFF2-40B4-BE49-F238E27FC236}">
                  <a16:creationId xmlns:a16="http://schemas.microsoft.com/office/drawing/2014/main" id="{D9AF0DB3-159D-2804-6530-43376FA86BB4}"/>
                </a:ext>
              </a:extLst>
            </p:cNvPr>
            <p:cNvSpPr/>
            <p:nvPr/>
          </p:nvSpPr>
          <p:spPr>
            <a:xfrm>
              <a:off x="0" y="0"/>
              <a:ext cx="2524254" cy="3124600"/>
            </a:xfrm>
            <a:custGeom>
              <a:avLst/>
              <a:gdLst/>
              <a:ahLst/>
              <a:cxnLst/>
              <a:rect l="l" t="t" r="r" b="b"/>
              <a:pathLst>
                <a:path w="2524254" h="3124600">
                  <a:moveTo>
                    <a:pt x="0" y="0"/>
                  </a:moveTo>
                  <a:lnTo>
                    <a:pt x="2524254" y="0"/>
                  </a:lnTo>
                  <a:lnTo>
                    <a:pt x="2524254" y="3124600"/>
                  </a:lnTo>
                  <a:lnTo>
                    <a:pt x="0" y="3124600"/>
                  </a:lnTo>
                  <a:close/>
                </a:path>
              </a:pathLst>
            </a:custGeom>
            <a:solidFill>
              <a:srgbClr val="F1EDEC"/>
            </a:solidFill>
          </p:spPr>
          <p:txBody>
            <a:bodyPr/>
            <a:lstStyle/>
            <a:p>
              <a:endParaRPr lang="en-US" sz="1800"/>
            </a:p>
          </p:txBody>
        </p:sp>
        <p:sp>
          <p:nvSpPr>
            <p:cNvPr id="10" name="TextBox 4">
              <a:extLst>
                <a:ext uri="{FF2B5EF4-FFF2-40B4-BE49-F238E27FC236}">
                  <a16:creationId xmlns:a16="http://schemas.microsoft.com/office/drawing/2014/main" id="{81872CE8-4C59-83F1-1461-2A263377E058}"/>
                </a:ext>
              </a:extLst>
            </p:cNvPr>
            <p:cNvSpPr txBox="1"/>
            <p:nvPr/>
          </p:nvSpPr>
          <p:spPr>
            <a:xfrm>
              <a:off x="0" y="-47625"/>
              <a:ext cx="2524254" cy="3172225"/>
            </a:xfrm>
            <a:prstGeom prst="rect">
              <a:avLst/>
            </a:prstGeom>
          </p:spPr>
          <p:txBody>
            <a:bodyPr lIns="50800" tIns="50800" rIns="50800" bIns="50800" rtlCol="0" anchor="ctr"/>
            <a:lstStyle/>
            <a:p>
              <a:pPr algn="ctr">
                <a:lnSpc>
                  <a:spcPts val="3499"/>
                </a:lnSpc>
              </a:pPr>
              <a:endParaRPr sz="1800"/>
            </a:p>
          </p:txBody>
        </p:sp>
      </p:grpSp>
      <p:grpSp>
        <p:nvGrpSpPr>
          <p:cNvPr id="13" name="Group 7">
            <a:extLst>
              <a:ext uri="{FF2B5EF4-FFF2-40B4-BE49-F238E27FC236}">
                <a16:creationId xmlns:a16="http://schemas.microsoft.com/office/drawing/2014/main" id="{D412B2AF-867B-3003-F025-2C134D5E7AEE}"/>
              </a:ext>
            </a:extLst>
          </p:cNvPr>
          <p:cNvGrpSpPr/>
          <p:nvPr userDrawn="1"/>
        </p:nvGrpSpPr>
        <p:grpSpPr>
          <a:xfrm>
            <a:off x="8798510" y="-423882"/>
            <a:ext cx="690983" cy="11134766"/>
            <a:chOff x="0" y="0"/>
            <a:chExt cx="195248" cy="3146304"/>
          </a:xfrm>
        </p:grpSpPr>
        <p:sp>
          <p:nvSpPr>
            <p:cNvPr id="14" name="Freeform 8">
              <a:extLst>
                <a:ext uri="{FF2B5EF4-FFF2-40B4-BE49-F238E27FC236}">
                  <a16:creationId xmlns:a16="http://schemas.microsoft.com/office/drawing/2014/main" id="{4693C586-3B52-3280-CEBC-6995229F2964}"/>
                </a:ext>
              </a:extLst>
            </p:cNvPr>
            <p:cNvSpPr/>
            <p:nvPr/>
          </p:nvSpPr>
          <p:spPr>
            <a:xfrm>
              <a:off x="0" y="0"/>
              <a:ext cx="195248" cy="3146304"/>
            </a:xfrm>
            <a:custGeom>
              <a:avLst/>
              <a:gdLst/>
              <a:ahLst/>
              <a:cxnLst/>
              <a:rect l="l" t="t" r="r" b="b"/>
              <a:pathLst>
                <a:path w="195248" h="3146304">
                  <a:moveTo>
                    <a:pt x="0" y="0"/>
                  </a:moveTo>
                  <a:lnTo>
                    <a:pt x="195248" y="0"/>
                  </a:lnTo>
                  <a:lnTo>
                    <a:pt x="195248" y="3146304"/>
                  </a:lnTo>
                  <a:lnTo>
                    <a:pt x="0" y="3146304"/>
                  </a:lnTo>
                  <a:close/>
                </a:path>
              </a:pathLst>
            </a:custGeom>
            <a:solidFill>
              <a:srgbClr val="46B6BE"/>
            </a:solidFill>
          </p:spPr>
          <p:txBody>
            <a:bodyPr/>
            <a:lstStyle/>
            <a:p>
              <a:endParaRPr lang="en-US" sz="1800"/>
            </a:p>
          </p:txBody>
        </p:sp>
        <p:sp>
          <p:nvSpPr>
            <p:cNvPr id="15" name="TextBox 9">
              <a:extLst>
                <a:ext uri="{FF2B5EF4-FFF2-40B4-BE49-F238E27FC236}">
                  <a16:creationId xmlns:a16="http://schemas.microsoft.com/office/drawing/2014/main" id="{62BEB51B-9A88-2618-542B-1F871198A68E}"/>
                </a:ext>
              </a:extLst>
            </p:cNvPr>
            <p:cNvSpPr txBox="1"/>
            <p:nvPr/>
          </p:nvSpPr>
          <p:spPr>
            <a:xfrm>
              <a:off x="0" y="-38100"/>
              <a:ext cx="195248" cy="3184404"/>
            </a:xfrm>
            <a:prstGeom prst="rect">
              <a:avLst/>
            </a:prstGeom>
          </p:spPr>
          <p:txBody>
            <a:bodyPr lIns="50800" tIns="50800" rIns="50800" bIns="50800" rtlCol="0" anchor="ctr"/>
            <a:lstStyle/>
            <a:p>
              <a:pPr algn="ctr">
                <a:lnSpc>
                  <a:spcPts val="2659"/>
                </a:lnSpc>
              </a:pPr>
              <a:endParaRPr sz="1800"/>
            </a:p>
          </p:txBody>
        </p:sp>
      </p:grpSp>
      <p:sp>
        <p:nvSpPr>
          <p:cNvPr id="20" name="Text Placeholder 47">
            <a:extLst>
              <a:ext uri="{FF2B5EF4-FFF2-40B4-BE49-F238E27FC236}">
                <a16:creationId xmlns:a16="http://schemas.microsoft.com/office/drawing/2014/main" id="{33DB610E-4F4B-7276-A736-3444C96D54E1}"/>
              </a:ext>
            </a:extLst>
          </p:cNvPr>
          <p:cNvSpPr>
            <a:spLocks noGrp="1"/>
          </p:cNvSpPr>
          <p:nvPr>
            <p:ph type="body" sz="quarter" idx="18" hasCustomPrompt="1"/>
          </p:nvPr>
        </p:nvSpPr>
        <p:spPr>
          <a:xfrm>
            <a:off x="9378533" y="1278077"/>
            <a:ext cx="8986419" cy="921147"/>
          </a:xfrm>
        </p:spPr>
        <p:txBody>
          <a:bodyPr>
            <a:noAutofit/>
          </a:bodyPr>
          <a:lstStyle>
            <a:lvl1pPr marL="0" indent="0" algn="ctr">
              <a:buNone/>
              <a:defRPr sz="5500">
                <a:solidFill>
                  <a:srgbClr val="FFFFFF"/>
                </a:solidFill>
              </a:defRPr>
            </a:lvl1pPr>
          </a:lstStyle>
          <a:p>
            <a:pPr lvl="0"/>
            <a:r>
              <a:rPr lang="en-US"/>
              <a:t>Insert Title</a:t>
            </a:r>
          </a:p>
        </p:txBody>
      </p:sp>
      <p:sp>
        <p:nvSpPr>
          <p:cNvPr id="21" name="Text Placeholder 22">
            <a:extLst>
              <a:ext uri="{FF2B5EF4-FFF2-40B4-BE49-F238E27FC236}">
                <a16:creationId xmlns:a16="http://schemas.microsoft.com/office/drawing/2014/main" id="{175B8FA6-82C4-C437-5F69-00A3CE82C234}"/>
              </a:ext>
            </a:extLst>
          </p:cNvPr>
          <p:cNvSpPr>
            <a:spLocks noGrp="1"/>
          </p:cNvSpPr>
          <p:nvPr>
            <p:ph type="body" sz="quarter" idx="10" hasCustomPrompt="1"/>
          </p:nvPr>
        </p:nvSpPr>
        <p:spPr>
          <a:xfrm>
            <a:off x="9834983" y="2628901"/>
            <a:ext cx="8416925" cy="5029200"/>
          </a:xfrm>
        </p:spPr>
        <p:txBody>
          <a:bodyPr>
            <a:normAutofit/>
          </a:bodyPr>
          <a:lstStyle>
            <a:lvl1pPr marL="0" indent="0" algn="ctr">
              <a:buNone/>
              <a:defRPr sz="3000" b="1">
                <a:solidFill>
                  <a:srgbClr val="FFFFFF"/>
                </a:solidFill>
                <a:latin typeface="Garet" panose="020B0604020202020204" charset="0"/>
                <a:ea typeface="Open Sans" panose="020B0606030504020204" pitchFamily="34" charset="0"/>
                <a:cs typeface="Open Sans" panose="020B0606030504020204" pitchFamily="34" charset="0"/>
              </a:defRPr>
            </a:lvl1pPr>
          </a:lstStyle>
          <a:p>
            <a:pPr lvl="0"/>
            <a:r>
              <a:rPr lang="en-US"/>
              <a:t>Insert text</a:t>
            </a:r>
          </a:p>
        </p:txBody>
      </p:sp>
      <p:sp>
        <p:nvSpPr>
          <p:cNvPr id="23" name="Picture Placeholder 22">
            <a:extLst>
              <a:ext uri="{FF2B5EF4-FFF2-40B4-BE49-F238E27FC236}">
                <a16:creationId xmlns:a16="http://schemas.microsoft.com/office/drawing/2014/main" id="{C195C958-A9D3-520B-A6FE-1D27F60ED11D}"/>
              </a:ext>
            </a:extLst>
          </p:cNvPr>
          <p:cNvSpPr>
            <a:spLocks noGrp="1"/>
          </p:cNvSpPr>
          <p:nvPr>
            <p:ph type="pic" sz="quarter" idx="19"/>
          </p:nvPr>
        </p:nvSpPr>
        <p:spPr>
          <a:xfrm>
            <a:off x="588182" y="1058392"/>
            <a:ext cx="6807783" cy="8178801"/>
          </a:xfrm>
        </p:spPr>
        <p:txBody>
          <a:bodyPr/>
          <a:lstStyle/>
          <a:p>
            <a:endParaRPr lang="fr-FR"/>
          </a:p>
        </p:txBody>
      </p:sp>
      <p:pic>
        <p:nvPicPr>
          <p:cNvPr id="2" name="Picture 1" descr="A green text on a black background&#10;&#10;Description automatically generated">
            <a:extLst>
              <a:ext uri="{FF2B5EF4-FFF2-40B4-BE49-F238E27FC236}">
                <a16:creationId xmlns:a16="http://schemas.microsoft.com/office/drawing/2014/main" id="{3F96FDE9-BF74-F69C-41DE-D6637A2F9E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5581" y="9996279"/>
            <a:ext cx="1987521" cy="676504"/>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708FE786-8AE8-5CE4-ECCB-AAAD8B8E23E7}"/>
              </a:ext>
            </a:extLst>
          </p:cNvPr>
          <p:cNvGrpSpPr/>
          <p:nvPr userDrawn="1"/>
        </p:nvGrpSpPr>
        <p:grpSpPr>
          <a:xfrm>
            <a:off x="2" y="-843264"/>
            <a:ext cx="19507199" cy="11863717"/>
            <a:chOff x="0" y="0"/>
            <a:chExt cx="2524254" cy="3124600"/>
          </a:xfrm>
        </p:grpSpPr>
        <p:sp>
          <p:nvSpPr>
            <p:cNvPr id="9" name="Freeform 3">
              <a:extLst>
                <a:ext uri="{FF2B5EF4-FFF2-40B4-BE49-F238E27FC236}">
                  <a16:creationId xmlns:a16="http://schemas.microsoft.com/office/drawing/2014/main" id="{D9AF0DB3-159D-2804-6530-43376FA86BB4}"/>
                </a:ext>
              </a:extLst>
            </p:cNvPr>
            <p:cNvSpPr/>
            <p:nvPr/>
          </p:nvSpPr>
          <p:spPr>
            <a:xfrm>
              <a:off x="0" y="0"/>
              <a:ext cx="2524254" cy="3124600"/>
            </a:xfrm>
            <a:custGeom>
              <a:avLst/>
              <a:gdLst/>
              <a:ahLst/>
              <a:cxnLst/>
              <a:rect l="l" t="t" r="r" b="b"/>
              <a:pathLst>
                <a:path w="2524254" h="3124600">
                  <a:moveTo>
                    <a:pt x="0" y="0"/>
                  </a:moveTo>
                  <a:lnTo>
                    <a:pt x="2524254" y="0"/>
                  </a:lnTo>
                  <a:lnTo>
                    <a:pt x="2524254" y="3124600"/>
                  </a:lnTo>
                  <a:lnTo>
                    <a:pt x="0" y="3124600"/>
                  </a:lnTo>
                  <a:close/>
                </a:path>
              </a:pathLst>
            </a:custGeom>
            <a:solidFill>
              <a:srgbClr val="F1EDEC"/>
            </a:solidFill>
          </p:spPr>
          <p:txBody>
            <a:bodyPr/>
            <a:lstStyle/>
            <a:p>
              <a:endParaRPr lang="en-US" sz="1800"/>
            </a:p>
          </p:txBody>
        </p:sp>
        <p:sp>
          <p:nvSpPr>
            <p:cNvPr id="10" name="TextBox 4">
              <a:extLst>
                <a:ext uri="{FF2B5EF4-FFF2-40B4-BE49-F238E27FC236}">
                  <a16:creationId xmlns:a16="http://schemas.microsoft.com/office/drawing/2014/main" id="{81872CE8-4C59-83F1-1461-2A263377E058}"/>
                </a:ext>
              </a:extLst>
            </p:cNvPr>
            <p:cNvSpPr txBox="1"/>
            <p:nvPr/>
          </p:nvSpPr>
          <p:spPr>
            <a:xfrm>
              <a:off x="0" y="-47625"/>
              <a:ext cx="2524254" cy="3172225"/>
            </a:xfrm>
            <a:prstGeom prst="rect">
              <a:avLst/>
            </a:prstGeom>
          </p:spPr>
          <p:txBody>
            <a:bodyPr lIns="50800" tIns="50800" rIns="50800" bIns="50800" rtlCol="0" anchor="ctr"/>
            <a:lstStyle/>
            <a:p>
              <a:pPr algn="ctr">
                <a:lnSpc>
                  <a:spcPts val="3499"/>
                </a:lnSpc>
              </a:pPr>
              <a:endParaRPr sz="1800"/>
            </a:p>
          </p:txBody>
        </p:sp>
      </p:grpSp>
      <p:grpSp>
        <p:nvGrpSpPr>
          <p:cNvPr id="13" name="Group 7">
            <a:extLst>
              <a:ext uri="{FF2B5EF4-FFF2-40B4-BE49-F238E27FC236}">
                <a16:creationId xmlns:a16="http://schemas.microsoft.com/office/drawing/2014/main" id="{D412B2AF-867B-3003-F025-2C134D5E7AEE}"/>
              </a:ext>
            </a:extLst>
          </p:cNvPr>
          <p:cNvGrpSpPr/>
          <p:nvPr userDrawn="1"/>
        </p:nvGrpSpPr>
        <p:grpSpPr>
          <a:xfrm>
            <a:off x="5105402" y="-1638299"/>
            <a:ext cx="690983" cy="14020800"/>
            <a:chOff x="0" y="0"/>
            <a:chExt cx="195248" cy="3146304"/>
          </a:xfrm>
        </p:grpSpPr>
        <p:sp>
          <p:nvSpPr>
            <p:cNvPr id="14" name="Freeform 8">
              <a:extLst>
                <a:ext uri="{FF2B5EF4-FFF2-40B4-BE49-F238E27FC236}">
                  <a16:creationId xmlns:a16="http://schemas.microsoft.com/office/drawing/2014/main" id="{4693C586-3B52-3280-CEBC-6995229F2964}"/>
                </a:ext>
              </a:extLst>
            </p:cNvPr>
            <p:cNvSpPr/>
            <p:nvPr/>
          </p:nvSpPr>
          <p:spPr>
            <a:xfrm>
              <a:off x="0" y="0"/>
              <a:ext cx="195248" cy="3146304"/>
            </a:xfrm>
            <a:custGeom>
              <a:avLst/>
              <a:gdLst/>
              <a:ahLst/>
              <a:cxnLst/>
              <a:rect l="l" t="t" r="r" b="b"/>
              <a:pathLst>
                <a:path w="195248" h="3146304">
                  <a:moveTo>
                    <a:pt x="0" y="0"/>
                  </a:moveTo>
                  <a:lnTo>
                    <a:pt x="195248" y="0"/>
                  </a:lnTo>
                  <a:lnTo>
                    <a:pt x="195248" y="3146304"/>
                  </a:lnTo>
                  <a:lnTo>
                    <a:pt x="0" y="3146304"/>
                  </a:lnTo>
                  <a:close/>
                </a:path>
              </a:pathLst>
            </a:custGeom>
            <a:solidFill>
              <a:srgbClr val="46B6BE"/>
            </a:solidFill>
          </p:spPr>
          <p:txBody>
            <a:bodyPr/>
            <a:lstStyle/>
            <a:p>
              <a:endParaRPr lang="en-US" sz="1800"/>
            </a:p>
          </p:txBody>
        </p:sp>
        <p:sp>
          <p:nvSpPr>
            <p:cNvPr id="15" name="TextBox 9">
              <a:extLst>
                <a:ext uri="{FF2B5EF4-FFF2-40B4-BE49-F238E27FC236}">
                  <a16:creationId xmlns:a16="http://schemas.microsoft.com/office/drawing/2014/main" id="{62BEB51B-9A88-2618-542B-1F871198A68E}"/>
                </a:ext>
              </a:extLst>
            </p:cNvPr>
            <p:cNvSpPr txBox="1"/>
            <p:nvPr/>
          </p:nvSpPr>
          <p:spPr>
            <a:xfrm>
              <a:off x="0" y="-38100"/>
              <a:ext cx="195248" cy="3184404"/>
            </a:xfrm>
            <a:prstGeom prst="rect">
              <a:avLst/>
            </a:prstGeom>
          </p:spPr>
          <p:txBody>
            <a:bodyPr lIns="50800" tIns="50800" rIns="50800" bIns="50800" rtlCol="0" anchor="ctr"/>
            <a:lstStyle/>
            <a:p>
              <a:pPr algn="ctr">
                <a:lnSpc>
                  <a:spcPts val="2659"/>
                </a:lnSpc>
              </a:pPr>
              <a:endParaRPr sz="1800"/>
            </a:p>
          </p:txBody>
        </p:sp>
      </p:grpSp>
      <p:sp>
        <p:nvSpPr>
          <p:cNvPr id="20" name="Text Placeholder 47">
            <a:extLst>
              <a:ext uri="{FF2B5EF4-FFF2-40B4-BE49-F238E27FC236}">
                <a16:creationId xmlns:a16="http://schemas.microsoft.com/office/drawing/2014/main" id="{33DB610E-4F4B-7276-A736-3444C96D54E1}"/>
              </a:ext>
            </a:extLst>
          </p:cNvPr>
          <p:cNvSpPr>
            <a:spLocks noGrp="1"/>
          </p:cNvSpPr>
          <p:nvPr>
            <p:ph type="body" sz="quarter" idx="18" hasCustomPrompt="1"/>
          </p:nvPr>
        </p:nvSpPr>
        <p:spPr>
          <a:xfrm>
            <a:off x="-1752600" y="4341430"/>
            <a:ext cx="8986419" cy="921147"/>
          </a:xfrm>
        </p:spPr>
        <p:txBody>
          <a:bodyPr>
            <a:noAutofit/>
          </a:bodyPr>
          <a:lstStyle>
            <a:lvl1pPr marL="0" indent="0" algn="ctr">
              <a:buNone/>
              <a:defRPr sz="5500">
                <a:solidFill>
                  <a:srgbClr val="3C346A"/>
                </a:solidFill>
              </a:defRPr>
            </a:lvl1pPr>
          </a:lstStyle>
          <a:p>
            <a:pPr lvl="0"/>
            <a:r>
              <a:rPr lang="en-US"/>
              <a:t>Insert Title</a:t>
            </a:r>
          </a:p>
        </p:txBody>
      </p:sp>
      <p:sp>
        <p:nvSpPr>
          <p:cNvPr id="21" name="Text Placeholder 22">
            <a:extLst>
              <a:ext uri="{FF2B5EF4-FFF2-40B4-BE49-F238E27FC236}">
                <a16:creationId xmlns:a16="http://schemas.microsoft.com/office/drawing/2014/main" id="{175B8FA6-82C4-C437-5F69-00A3CE82C234}"/>
              </a:ext>
            </a:extLst>
          </p:cNvPr>
          <p:cNvSpPr>
            <a:spLocks noGrp="1"/>
          </p:cNvSpPr>
          <p:nvPr>
            <p:ph type="body" sz="quarter" idx="10" hasCustomPrompt="1"/>
          </p:nvPr>
        </p:nvSpPr>
        <p:spPr>
          <a:xfrm>
            <a:off x="5796385" y="-495299"/>
            <a:ext cx="13558417" cy="11515752"/>
          </a:xfrm>
        </p:spPr>
        <p:txBody>
          <a:bodyPr>
            <a:normAutofit/>
          </a:bodyPr>
          <a:lstStyle>
            <a:lvl1pPr marL="0" indent="0" algn="ctr">
              <a:buNone/>
              <a:defRPr sz="3000" b="1">
                <a:solidFill>
                  <a:srgbClr val="3C346A"/>
                </a:solidFill>
                <a:latin typeface="Garet" panose="020B0604020202020204" charset="0"/>
                <a:ea typeface="Open Sans" panose="020B0606030504020204" pitchFamily="34" charset="0"/>
                <a:cs typeface="Open Sans" panose="020B0606030504020204" pitchFamily="34" charset="0"/>
              </a:defRPr>
            </a:lvl1pPr>
          </a:lstStyle>
          <a:p>
            <a:pPr lvl="0"/>
            <a:r>
              <a:rPr lang="en-US"/>
              <a:t>Insert text</a:t>
            </a:r>
          </a:p>
        </p:txBody>
      </p:sp>
      <p:pic>
        <p:nvPicPr>
          <p:cNvPr id="2" name="Picture 1" descr="A green text on a black background&#10;&#10;Description automatically generated">
            <a:extLst>
              <a:ext uri="{FF2B5EF4-FFF2-40B4-BE49-F238E27FC236}">
                <a16:creationId xmlns:a16="http://schemas.microsoft.com/office/drawing/2014/main" id="{029B4A0C-428A-0EF7-99DD-AF1961837A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46850" y="8877300"/>
            <a:ext cx="1987521" cy="676504"/>
          </a:xfrm>
          <a:prstGeom prst="rect">
            <a:avLst/>
          </a:prstGeom>
        </p:spPr>
      </p:pic>
    </p:spTree>
    <p:extLst>
      <p:ext uri="{BB962C8B-B14F-4D97-AF65-F5344CB8AC3E}">
        <p14:creationId xmlns:p14="http://schemas.microsoft.com/office/powerpoint/2010/main" val="404886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AutoShape 4">
            <a:extLst>
              <a:ext uri="{FF2B5EF4-FFF2-40B4-BE49-F238E27FC236}">
                <a16:creationId xmlns:a16="http://schemas.microsoft.com/office/drawing/2014/main" id="{C7D0F865-7C93-D0F8-7577-5A97EFE14ABF}"/>
              </a:ext>
            </a:extLst>
          </p:cNvPr>
          <p:cNvSpPr/>
          <p:nvPr userDrawn="1"/>
        </p:nvSpPr>
        <p:spPr>
          <a:xfrm rot="16200000">
            <a:off x="-4431987" y="88364"/>
            <a:ext cx="16230600" cy="10441156"/>
          </a:xfrm>
          <a:prstGeom prst="rect">
            <a:avLst/>
          </a:prstGeom>
          <a:solidFill>
            <a:srgbClr val="3C346A"/>
          </a:solidFill>
        </p:spPr>
        <p:txBody>
          <a:bodyPr/>
          <a:lstStyle/>
          <a:p>
            <a:endParaRPr lang="en-US" sz="1800"/>
          </a:p>
        </p:txBody>
      </p:sp>
      <p:grpSp>
        <p:nvGrpSpPr>
          <p:cNvPr id="10" name="Group 2">
            <a:extLst>
              <a:ext uri="{FF2B5EF4-FFF2-40B4-BE49-F238E27FC236}">
                <a16:creationId xmlns:a16="http://schemas.microsoft.com/office/drawing/2014/main" id="{DD622C92-83A9-18E9-121A-E41FC9E585F6}"/>
              </a:ext>
            </a:extLst>
          </p:cNvPr>
          <p:cNvGrpSpPr/>
          <p:nvPr userDrawn="1"/>
        </p:nvGrpSpPr>
        <p:grpSpPr>
          <a:xfrm>
            <a:off x="-286366" y="-274340"/>
            <a:ext cx="8848097" cy="11050482"/>
            <a:chOff x="0" y="0"/>
            <a:chExt cx="2330363" cy="2910415"/>
          </a:xfrm>
        </p:grpSpPr>
        <p:sp>
          <p:nvSpPr>
            <p:cNvPr id="11" name="Freeform 3">
              <a:extLst>
                <a:ext uri="{FF2B5EF4-FFF2-40B4-BE49-F238E27FC236}">
                  <a16:creationId xmlns:a16="http://schemas.microsoft.com/office/drawing/2014/main" id="{A76466D9-42E6-7807-3223-240C7B4EE7A0}"/>
                </a:ext>
              </a:extLst>
            </p:cNvPr>
            <p:cNvSpPr/>
            <p:nvPr/>
          </p:nvSpPr>
          <p:spPr>
            <a:xfrm>
              <a:off x="0" y="0"/>
              <a:ext cx="2330363" cy="2910415"/>
            </a:xfrm>
            <a:custGeom>
              <a:avLst/>
              <a:gdLst/>
              <a:ahLst/>
              <a:cxnLst/>
              <a:rect l="l" t="t" r="r" b="b"/>
              <a:pathLst>
                <a:path w="2330363" h="2910415">
                  <a:moveTo>
                    <a:pt x="0" y="0"/>
                  </a:moveTo>
                  <a:lnTo>
                    <a:pt x="2330363" y="0"/>
                  </a:lnTo>
                  <a:lnTo>
                    <a:pt x="2330363" y="2910415"/>
                  </a:lnTo>
                  <a:lnTo>
                    <a:pt x="0" y="2910415"/>
                  </a:lnTo>
                  <a:close/>
                </a:path>
              </a:pathLst>
            </a:custGeom>
            <a:solidFill>
              <a:srgbClr val="46B6BE"/>
            </a:solidFill>
          </p:spPr>
          <p:txBody>
            <a:bodyPr/>
            <a:lstStyle/>
            <a:p>
              <a:endParaRPr lang="en-US" sz="1800"/>
            </a:p>
          </p:txBody>
        </p:sp>
        <p:sp>
          <p:nvSpPr>
            <p:cNvPr id="12" name="TextBox 4">
              <a:extLst>
                <a:ext uri="{FF2B5EF4-FFF2-40B4-BE49-F238E27FC236}">
                  <a16:creationId xmlns:a16="http://schemas.microsoft.com/office/drawing/2014/main" id="{7873FD4D-E854-3AC7-021C-F784F6F45D02}"/>
                </a:ext>
              </a:extLst>
            </p:cNvPr>
            <p:cNvSpPr txBox="1"/>
            <p:nvPr/>
          </p:nvSpPr>
          <p:spPr>
            <a:xfrm>
              <a:off x="0" y="-38100"/>
              <a:ext cx="2330363" cy="2948515"/>
            </a:xfrm>
            <a:prstGeom prst="rect">
              <a:avLst/>
            </a:prstGeom>
          </p:spPr>
          <p:txBody>
            <a:bodyPr lIns="50800" tIns="50800" rIns="50800" bIns="50800" rtlCol="0" anchor="ctr"/>
            <a:lstStyle/>
            <a:p>
              <a:pPr algn="ctr">
                <a:lnSpc>
                  <a:spcPts val="3078"/>
                </a:lnSpc>
              </a:pPr>
              <a:endParaRPr sz="1800"/>
            </a:p>
          </p:txBody>
        </p:sp>
      </p:grpSp>
      <p:sp>
        <p:nvSpPr>
          <p:cNvPr id="14" name="AutoShape 6">
            <a:extLst>
              <a:ext uri="{FF2B5EF4-FFF2-40B4-BE49-F238E27FC236}">
                <a16:creationId xmlns:a16="http://schemas.microsoft.com/office/drawing/2014/main" id="{5EDFA663-417C-B461-01CE-47E056318C7A}"/>
              </a:ext>
            </a:extLst>
          </p:cNvPr>
          <p:cNvSpPr/>
          <p:nvPr userDrawn="1"/>
        </p:nvSpPr>
        <p:spPr>
          <a:xfrm>
            <a:off x="9234893" y="4963632"/>
            <a:ext cx="1441094" cy="0"/>
          </a:xfrm>
          <a:prstGeom prst="line">
            <a:avLst/>
          </a:prstGeom>
          <a:ln w="28575" cap="flat">
            <a:solidFill>
              <a:srgbClr val="3C346A"/>
            </a:solidFill>
            <a:prstDash val="solid"/>
            <a:headEnd type="none" w="sm" len="sm"/>
            <a:tailEnd type="none" w="sm" len="sm"/>
          </a:ln>
        </p:spPr>
        <p:txBody>
          <a:bodyPr/>
          <a:lstStyle/>
          <a:p>
            <a:endParaRPr lang="en-US" sz="1800"/>
          </a:p>
        </p:txBody>
      </p:sp>
      <p:sp>
        <p:nvSpPr>
          <p:cNvPr id="15" name="AutoShape 7">
            <a:extLst>
              <a:ext uri="{FF2B5EF4-FFF2-40B4-BE49-F238E27FC236}">
                <a16:creationId xmlns:a16="http://schemas.microsoft.com/office/drawing/2014/main" id="{C7F4461E-27CD-A005-46E4-666103DE8DDC}"/>
              </a:ext>
            </a:extLst>
          </p:cNvPr>
          <p:cNvSpPr/>
          <p:nvPr userDrawn="1"/>
        </p:nvSpPr>
        <p:spPr>
          <a:xfrm>
            <a:off x="13668410" y="4935057"/>
            <a:ext cx="937030" cy="0"/>
          </a:xfrm>
          <a:prstGeom prst="line">
            <a:avLst/>
          </a:prstGeom>
          <a:ln w="28575" cap="flat">
            <a:solidFill>
              <a:srgbClr val="3C346A"/>
            </a:solidFill>
            <a:prstDash val="solid"/>
            <a:headEnd type="none" w="sm" len="sm"/>
            <a:tailEnd type="none" w="sm" len="sm"/>
          </a:ln>
        </p:spPr>
        <p:txBody>
          <a:bodyPr/>
          <a:lstStyle/>
          <a:p>
            <a:endParaRPr lang="en-US" sz="1800"/>
          </a:p>
        </p:txBody>
      </p:sp>
      <p:sp>
        <p:nvSpPr>
          <p:cNvPr id="16" name="AutoShape 8">
            <a:extLst>
              <a:ext uri="{FF2B5EF4-FFF2-40B4-BE49-F238E27FC236}">
                <a16:creationId xmlns:a16="http://schemas.microsoft.com/office/drawing/2014/main" id="{02DC0074-4074-0359-C24E-246C66DC1998}"/>
              </a:ext>
            </a:extLst>
          </p:cNvPr>
          <p:cNvSpPr/>
          <p:nvPr userDrawn="1"/>
        </p:nvSpPr>
        <p:spPr>
          <a:xfrm>
            <a:off x="13673065" y="8177334"/>
            <a:ext cx="937030" cy="0"/>
          </a:xfrm>
          <a:prstGeom prst="line">
            <a:avLst/>
          </a:prstGeom>
          <a:ln w="28575" cap="flat">
            <a:solidFill>
              <a:srgbClr val="3C346A"/>
            </a:solidFill>
            <a:prstDash val="solid"/>
            <a:headEnd type="none" w="sm" len="sm"/>
            <a:tailEnd type="none" w="sm" len="sm"/>
          </a:ln>
        </p:spPr>
        <p:txBody>
          <a:bodyPr/>
          <a:lstStyle/>
          <a:p>
            <a:endParaRPr lang="en-US" sz="1800"/>
          </a:p>
        </p:txBody>
      </p:sp>
      <p:sp>
        <p:nvSpPr>
          <p:cNvPr id="17" name="AutoShape 9">
            <a:extLst>
              <a:ext uri="{FF2B5EF4-FFF2-40B4-BE49-F238E27FC236}">
                <a16:creationId xmlns:a16="http://schemas.microsoft.com/office/drawing/2014/main" id="{32C73EA8-19CD-EC85-410E-B9C61811DE62}"/>
              </a:ext>
            </a:extLst>
          </p:cNvPr>
          <p:cNvSpPr/>
          <p:nvPr userDrawn="1"/>
        </p:nvSpPr>
        <p:spPr>
          <a:xfrm>
            <a:off x="9202208" y="8177334"/>
            <a:ext cx="1095275" cy="0"/>
          </a:xfrm>
          <a:prstGeom prst="line">
            <a:avLst/>
          </a:prstGeom>
          <a:ln w="28575" cap="flat">
            <a:solidFill>
              <a:srgbClr val="3C346A"/>
            </a:solidFill>
            <a:prstDash val="solid"/>
            <a:headEnd type="none" w="sm" len="sm"/>
            <a:tailEnd type="none" w="sm" len="sm"/>
          </a:ln>
        </p:spPr>
        <p:txBody>
          <a:bodyPr/>
          <a:lstStyle/>
          <a:p>
            <a:endParaRPr lang="en-US" sz="1800"/>
          </a:p>
        </p:txBody>
      </p:sp>
      <p:sp>
        <p:nvSpPr>
          <p:cNvPr id="28" name="Text Placeholder 47">
            <a:extLst>
              <a:ext uri="{FF2B5EF4-FFF2-40B4-BE49-F238E27FC236}">
                <a16:creationId xmlns:a16="http://schemas.microsoft.com/office/drawing/2014/main" id="{482ED765-C050-CBB8-9F80-BEB539648B7C}"/>
              </a:ext>
            </a:extLst>
          </p:cNvPr>
          <p:cNvSpPr>
            <a:spLocks noGrp="1"/>
          </p:cNvSpPr>
          <p:nvPr>
            <p:ph type="body" sz="quarter" idx="18" hasCustomPrompt="1"/>
          </p:nvPr>
        </p:nvSpPr>
        <p:spPr>
          <a:xfrm>
            <a:off x="1028701" y="843211"/>
            <a:ext cx="8986419" cy="921147"/>
          </a:xfrm>
        </p:spPr>
        <p:txBody>
          <a:bodyPr>
            <a:noAutofit/>
          </a:bodyPr>
          <a:lstStyle>
            <a:lvl1pPr marL="0" indent="0" algn="l">
              <a:buNone/>
              <a:defRPr sz="5500">
                <a:solidFill>
                  <a:srgbClr val="3C346A"/>
                </a:solidFill>
              </a:defRPr>
            </a:lvl1pPr>
          </a:lstStyle>
          <a:p>
            <a:pPr lvl="0"/>
            <a:r>
              <a:rPr lang="en-US"/>
              <a:t>Insert Title</a:t>
            </a:r>
          </a:p>
        </p:txBody>
      </p:sp>
      <p:sp>
        <p:nvSpPr>
          <p:cNvPr id="30" name="Text Placeholder 47">
            <a:extLst>
              <a:ext uri="{FF2B5EF4-FFF2-40B4-BE49-F238E27FC236}">
                <a16:creationId xmlns:a16="http://schemas.microsoft.com/office/drawing/2014/main" id="{4C405805-AA6D-30AA-C115-B87C4A799082}"/>
              </a:ext>
            </a:extLst>
          </p:cNvPr>
          <p:cNvSpPr>
            <a:spLocks noGrp="1"/>
          </p:cNvSpPr>
          <p:nvPr>
            <p:ph type="body" sz="quarter" idx="19" hasCustomPrompt="1"/>
          </p:nvPr>
        </p:nvSpPr>
        <p:spPr>
          <a:xfrm>
            <a:off x="1028702" y="6958315"/>
            <a:ext cx="6560125" cy="1918985"/>
          </a:xfrm>
        </p:spPr>
        <p:txBody>
          <a:bodyPr>
            <a:noAutofit/>
          </a:bodyPr>
          <a:lstStyle>
            <a:lvl1pPr marL="0" indent="0" algn="l">
              <a:buNone/>
              <a:defRPr sz="1930">
                <a:solidFill>
                  <a:srgbClr val="3C346A"/>
                </a:solidFill>
                <a:latin typeface="Garet" panose="020B0604020202020204" charset="0"/>
              </a:defRPr>
            </a:lvl1pPr>
          </a:lstStyle>
          <a:p>
            <a:pPr lvl="0"/>
            <a:r>
              <a:rPr lang="en-US"/>
              <a:t>Insert Text</a:t>
            </a:r>
          </a:p>
        </p:txBody>
      </p:sp>
      <p:sp>
        <p:nvSpPr>
          <p:cNvPr id="31" name="Text Placeholder 47">
            <a:extLst>
              <a:ext uri="{FF2B5EF4-FFF2-40B4-BE49-F238E27FC236}">
                <a16:creationId xmlns:a16="http://schemas.microsoft.com/office/drawing/2014/main" id="{9644520B-4252-05CA-752A-E527EB27BAB8}"/>
              </a:ext>
            </a:extLst>
          </p:cNvPr>
          <p:cNvSpPr>
            <a:spLocks noGrp="1"/>
          </p:cNvSpPr>
          <p:nvPr>
            <p:ph type="body" sz="quarter" idx="20" hasCustomPrompt="1"/>
          </p:nvPr>
        </p:nvSpPr>
        <p:spPr>
          <a:xfrm>
            <a:off x="8903891" y="2210157"/>
            <a:ext cx="4202509" cy="542035"/>
          </a:xfrm>
        </p:spPr>
        <p:txBody>
          <a:bodyPr>
            <a:noAutofit/>
          </a:bodyPr>
          <a:lstStyle>
            <a:lvl1pPr marL="0" indent="0" algn="l">
              <a:buNone/>
              <a:defRPr sz="3150">
                <a:solidFill>
                  <a:srgbClr val="3C346A"/>
                </a:solidFill>
                <a:latin typeface="Montserrat Classic" panose="020B0604020202020204" charset="0"/>
              </a:defRPr>
            </a:lvl1pPr>
          </a:lstStyle>
          <a:p>
            <a:pPr lvl="0"/>
            <a:r>
              <a:rPr lang="en-US"/>
              <a:t>Insert Title</a:t>
            </a:r>
          </a:p>
        </p:txBody>
      </p:sp>
      <p:sp>
        <p:nvSpPr>
          <p:cNvPr id="32" name="Text Placeholder 47">
            <a:extLst>
              <a:ext uri="{FF2B5EF4-FFF2-40B4-BE49-F238E27FC236}">
                <a16:creationId xmlns:a16="http://schemas.microsoft.com/office/drawing/2014/main" id="{0F4BA4D5-134D-0737-CE06-7E9D1927D63B}"/>
              </a:ext>
            </a:extLst>
          </p:cNvPr>
          <p:cNvSpPr>
            <a:spLocks noGrp="1"/>
          </p:cNvSpPr>
          <p:nvPr>
            <p:ph type="body" sz="quarter" idx="21" hasCustomPrompt="1"/>
          </p:nvPr>
        </p:nvSpPr>
        <p:spPr>
          <a:xfrm>
            <a:off x="8903891" y="2863371"/>
            <a:ext cx="4202509" cy="2114688"/>
          </a:xfrm>
        </p:spPr>
        <p:txBody>
          <a:bodyPr>
            <a:noAutofit/>
          </a:bodyPr>
          <a:lstStyle>
            <a:lvl1pPr marL="0" indent="0" algn="l">
              <a:buNone/>
              <a:defRPr sz="1930">
                <a:solidFill>
                  <a:srgbClr val="3C346A"/>
                </a:solidFill>
                <a:latin typeface="Garet" panose="020B0604020202020204" charset="0"/>
              </a:defRPr>
            </a:lvl1pPr>
          </a:lstStyle>
          <a:p>
            <a:pPr lvl="0"/>
            <a:r>
              <a:rPr lang="en-US"/>
              <a:t>Insert Text</a:t>
            </a:r>
          </a:p>
        </p:txBody>
      </p:sp>
      <p:sp>
        <p:nvSpPr>
          <p:cNvPr id="33" name="Text Placeholder 47">
            <a:extLst>
              <a:ext uri="{FF2B5EF4-FFF2-40B4-BE49-F238E27FC236}">
                <a16:creationId xmlns:a16="http://schemas.microsoft.com/office/drawing/2014/main" id="{325BB571-C765-3AE6-2929-F453086E755E}"/>
              </a:ext>
            </a:extLst>
          </p:cNvPr>
          <p:cNvSpPr>
            <a:spLocks noGrp="1"/>
          </p:cNvSpPr>
          <p:nvPr>
            <p:ph type="body" sz="quarter" idx="22" hasCustomPrompt="1"/>
          </p:nvPr>
        </p:nvSpPr>
        <p:spPr>
          <a:xfrm>
            <a:off x="13448562" y="2210157"/>
            <a:ext cx="4202509" cy="542035"/>
          </a:xfrm>
        </p:spPr>
        <p:txBody>
          <a:bodyPr>
            <a:noAutofit/>
          </a:bodyPr>
          <a:lstStyle>
            <a:lvl1pPr marL="0" indent="0" algn="l">
              <a:buNone/>
              <a:defRPr sz="3150">
                <a:solidFill>
                  <a:srgbClr val="3C346A"/>
                </a:solidFill>
                <a:latin typeface="Montserrat Classic" panose="020B0604020202020204" charset="0"/>
              </a:defRPr>
            </a:lvl1pPr>
          </a:lstStyle>
          <a:p>
            <a:pPr lvl="0"/>
            <a:r>
              <a:rPr lang="en-US"/>
              <a:t>Insert Title</a:t>
            </a:r>
          </a:p>
        </p:txBody>
      </p:sp>
      <p:sp>
        <p:nvSpPr>
          <p:cNvPr id="34" name="Text Placeholder 47">
            <a:extLst>
              <a:ext uri="{FF2B5EF4-FFF2-40B4-BE49-F238E27FC236}">
                <a16:creationId xmlns:a16="http://schemas.microsoft.com/office/drawing/2014/main" id="{74CE043E-D14C-804A-9457-CCDC69B26C96}"/>
              </a:ext>
            </a:extLst>
          </p:cNvPr>
          <p:cNvSpPr>
            <a:spLocks noGrp="1"/>
          </p:cNvSpPr>
          <p:nvPr>
            <p:ph type="body" sz="quarter" idx="23" hasCustomPrompt="1"/>
          </p:nvPr>
        </p:nvSpPr>
        <p:spPr>
          <a:xfrm>
            <a:off x="13448562" y="2863371"/>
            <a:ext cx="4202509" cy="2100262"/>
          </a:xfrm>
        </p:spPr>
        <p:txBody>
          <a:bodyPr>
            <a:noAutofit/>
          </a:bodyPr>
          <a:lstStyle>
            <a:lvl1pPr marL="0" indent="0" algn="l">
              <a:buNone/>
              <a:defRPr sz="1930">
                <a:solidFill>
                  <a:srgbClr val="3C346A"/>
                </a:solidFill>
                <a:latin typeface="Garet" panose="020B0604020202020204" charset="0"/>
              </a:defRPr>
            </a:lvl1pPr>
          </a:lstStyle>
          <a:p>
            <a:pPr lvl="0"/>
            <a:r>
              <a:rPr lang="en-US"/>
              <a:t>Insert Text</a:t>
            </a:r>
          </a:p>
        </p:txBody>
      </p:sp>
      <p:sp>
        <p:nvSpPr>
          <p:cNvPr id="35" name="Text Placeholder 47">
            <a:extLst>
              <a:ext uri="{FF2B5EF4-FFF2-40B4-BE49-F238E27FC236}">
                <a16:creationId xmlns:a16="http://schemas.microsoft.com/office/drawing/2014/main" id="{14B25C5F-9865-CC13-D64A-EE3A8345D93A}"/>
              </a:ext>
            </a:extLst>
          </p:cNvPr>
          <p:cNvSpPr>
            <a:spLocks noGrp="1"/>
          </p:cNvSpPr>
          <p:nvPr>
            <p:ph type="body" sz="quarter" idx="24" hasCustomPrompt="1"/>
          </p:nvPr>
        </p:nvSpPr>
        <p:spPr>
          <a:xfrm>
            <a:off x="8903891" y="5193746"/>
            <a:ext cx="4202509" cy="542035"/>
          </a:xfrm>
        </p:spPr>
        <p:txBody>
          <a:bodyPr>
            <a:noAutofit/>
          </a:bodyPr>
          <a:lstStyle>
            <a:lvl1pPr marL="0" indent="0" algn="l">
              <a:buNone/>
              <a:defRPr sz="3150">
                <a:solidFill>
                  <a:srgbClr val="3C346A"/>
                </a:solidFill>
                <a:latin typeface="Montserrat Classic" panose="020B0604020202020204" charset="0"/>
              </a:defRPr>
            </a:lvl1pPr>
          </a:lstStyle>
          <a:p>
            <a:pPr lvl="0"/>
            <a:r>
              <a:rPr lang="en-US"/>
              <a:t>Insert Title</a:t>
            </a:r>
          </a:p>
        </p:txBody>
      </p:sp>
      <p:sp>
        <p:nvSpPr>
          <p:cNvPr id="36" name="Text Placeholder 47">
            <a:extLst>
              <a:ext uri="{FF2B5EF4-FFF2-40B4-BE49-F238E27FC236}">
                <a16:creationId xmlns:a16="http://schemas.microsoft.com/office/drawing/2014/main" id="{21F4919E-E551-92C0-2A00-4E2E603B6609}"/>
              </a:ext>
            </a:extLst>
          </p:cNvPr>
          <p:cNvSpPr>
            <a:spLocks noGrp="1"/>
          </p:cNvSpPr>
          <p:nvPr>
            <p:ph type="body" sz="quarter" idx="25" hasCustomPrompt="1"/>
          </p:nvPr>
        </p:nvSpPr>
        <p:spPr>
          <a:xfrm>
            <a:off x="8903891" y="5846959"/>
            <a:ext cx="4202509" cy="2114688"/>
          </a:xfrm>
        </p:spPr>
        <p:txBody>
          <a:bodyPr>
            <a:noAutofit/>
          </a:bodyPr>
          <a:lstStyle>
            <a:lvl1pPr marL="0" indent="0" algn="l">
              <a:buNone/>
              <a:defRPr sz="1930">
                <a:solidFill>
                  <a:srgbClr val="3C346A"/>
                </a:solidFill>
                <a:latin typeface="Garet" panose="020B0604020202020204" charset="0"/>
              </a:defRPr>
            </a:lvl1pPr>
          </a:lstStyle>
          <a:p>
            <a:pPr lvl="0"/>
            <a:r>
              <a:rPr lang="en-US"/>
              <a:t>Insert Text</a:t>
            </a:r>
          </a:p>
        </p:txBody>
      </p:sp>
      <p:sp>
        <p:nvSpPr>
          <p:cNvPr id="37" name="Text Placeholder 47">
            <a:extLst>
              <a:ext uri="{FF2B5EF4-FFF2-40B4-BE49-F238E27FC236}">
                <a16:creationId xmlns:a16="http://schemas.microsoft.com/office/drawing/2014/main" id="{691CC5FC-341C-E484-DABE-0C6645FF8C96}"/>
              </a:ext>
            </a:extLst>
          </p:cNvPr>
          <p:cNvSpPr>
            <a:spLocks noGrp="1"/>
          </p:cNvSpPr>
          <p:nvPr>
            <p:ph type="body" sz="quarter" idx="26" hasCustomPrompt="1"/>
          </p:nvPr>
        </p:nvSpPr>
        <p:spPr>
          <a:xfrm>
            <a:off x="13448562" y="5193746"/>
            <a:ext cx="4202509" cy="542035"/>
          </a:xfrm>
        </p:spPr>
        <p:txBody>
          <a:bodyPr>
            <a:noAutofit/>
          </a:bodyPr>
          <a:lstStyle>
            <a:lvl1pPr marL="0" indent="0" algn="l">
              <a:buNone/>
              <a:defRPr sz="3150">
                <a:solidFill>
                  <a:srgbClr val="3C346A"/>
                </a:solidFill>
                <a:latin typeface="Montserrat Classic" panose="020B0604020202020204" charset="0"/>
              </a:defRPr>
            </a:lvl1pPr>
          </a:lstStyle>
          <a:p>
            <a:pPr lvl="0"/>
            <a:r>
              <a:rPr lang="en-US"/>
              <a:t>Insert Title</a:t>
            </a:r>
          </a:p>
        </p:txBody>
      </p:sp>
      <p:sp>
        <p:nvSpPr>
          <p:cNvPr id="38" name="Text Placeholder 47">
            <a:extLst>
              <a:ext uri="{FF2B5EF4-FFF2-40B4-BE49-F238E27FC236}">
                <a16:creationId xmlns:a16="http://schemas.microsoft.com/office/drawing/2014/main" id="{7F147461-B784-224D-0842-27AACBF60BAD}"/>
              </a:ext>
            </a:extLst>
          </p:cNvPr>
          <p:cNvSpPr>
            <a:spLocks noGrp="1"/>
          </p:cNvSpPr>
          <p:nvPr>
            <p:ph type="body" sz="quarter" idx="27" hasCustomPrompt="1"/>
          </p:nvPr>
        </p:nvSpPr>
        <p:spPr>
          <a:xfrm>
            <a:off x="13448562" y="5846960"/>
            <a:ext cx="4202509" cy="2100262"/>
          </a:xfrm>
        </p:spPr>
        <p:txBody>
          <a:bodyPr>
            <a:noAutofit/>
          </a:bodyPr>
          <a:lstStyle>
            <a:lvl1pPr marL="0" indent="0" algn="l">
              <a:buNone/>
              <a:defRPr sz="1930">
                <a:solidFill>
                  <a:srgbClr val="3C346A"/>
                </a:solidFill>
                <a:latin typeface="Garet" panose="020B0604020202020204" charset="0"/>
              </a:defRPr>
            </a:lvl1pPr>
          </a:lstStyle>
          <a:p>
            <a:pPr lvl="0"/>
            <a:r>
              <a:rPr lang="en-US"/>
              <a:t>Insert Text</a:t>
            </a:r>
          </a:p>
        </p:txBody>
      </p:sp>
      <p:sp>
        <p:nvSpPr>
          <p:cNvPr id="3" name="Picture Placeholder 2">
            <a:extLst>
              <a:ext uri="{FF2B5EF4-FFF2-40B4-BE49-F238E27FC236}">
                <a16:creationId xmlns:a16="http://schemas.microsoft.com/office/drawing/2014/main" id="{E01008EF-A425-C51E-BFE7-22BE3929B665}"/>
              </a:ext>
            </a:extLst>
          </p:cNvPr>
          <p:cNvSpPr>
            <a:spLocks noGrp="1"/>
          </p:cNvSpPr>
          <p:nvPr>
            <p:ph type="pic" sz="quarter" idx="28"/>
          </p:nvPr>
        </p:nvSpPr>
        <p:spPr>
          <a:xfrm>
            <a:off x="457200" y="2400301"/>
            <a:ext cx="7543800" cy="3962400"/>
          </a:xfrm>
        </p:spPr>
        <p:txBody>
          <a:bodyPr/>
          <a:lstStyle/>
          <a:p>
            <a:endParaRPr lang="fr-FR"/>
          </a:p>
        </p:txBody>
      </p:sp>
      <p:pic>
        <p:nvPicPr>
          <p:cNvPr id="5" name="Picture 4" descr="A green text on a black background&#10;&#10;Description automatically generated">
            <a:extLst>
              <a:ext uri="{FF2B5EF4-FFF2-40B4-BE49-F238E27FC236}">
                <a16:creationId xmlns:a16="http://schemas.microsoft.com/office/drawing/2014/main" id="{C6A482B2-6707-CA23-6FFA-6DDCB8C6BB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49602" y="9237193"/>
            <a:ext cx="1987521" cy="676504"/>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AutoShape 4">
            <a:extLst>
              <a:ext uri="{FF2B5EF4-FFF2-40B4-BE49-F238E27FC236}">
                <a16:creationId xmlns:a16="http://schemas.microsoft.com/office/drawing/2014/main" id="{EAC23CC5-6F9E-F51C-6CB5-B9473B341D84}"/>
              </a:ext>
            </a:extLst>
          </p:cNvPr>
          <p:cNvSpPr/>
          <p:nvPr userDrawn="1"/>
        </p:nvSpPr>
        <p:spPr>
          <a:xfrm rot="16200000">
            <a:off x="-4494922" y="-77079"/>
            <a:ext cx="16230600" cy="10441156"/>
          </a:xfrm>
          <a:prstGeom prst="rect">
            <a:avLst/>
          </a:prstGeom>
          <a:solidFill>
            <a:srgbClr val="3C346A"/>
          </a:solidFill>
        </p:spPr>
        <p:txBody>
          <a:bodyPr/>
          <a:lstStyle/>
          <a:p>
            <a:endParaRPr lang="en-US" sz="1800"/>
          </a:p>
        </p:txBody>
      </p:sp>
      <p:grpSp>
        <p:nvGrpSpPr>
          <p:cNvPr id="10" name="Group 2">
            <a:extLst>
              <a:ext uri="{FF2B5EF4-FFF2-40B4-BE49-F238E27FC236}">
                <a16:creationId xmlns:a16="http://schemas.microsoft.com/office/drawing/2014/main" id="{DD622C92-83A9-18E9-121A-E41FC9E585F6}"/>
              </a:ext>
            </a:extLst>
          </p:cNvPr>
          <p:cNvGrpSpPr/>
          <p:nvPr userDrawn="1"/>
        </p:nvGrpSpPr>
        <p:grpSpPr>
          <a:xfrm>
            <a:off x="-286366" y="-274340"/>
            <a:ext cx="8848097" cy="11050482"/>
            <a:chOff x="0" y="0"/>
            <a:chExt cx="2330363" cy="2910415"/>
          </a:xfrm>
        </p:grpSpPr>
        <p:sp>
          <p:nvSpPr>
            <p:cNvPr id="11" name="Freeform 3">
              <a:extLst>
                <a:ext uri="{FF2B5EF4-FFF2-40B4-BE49-F238E27FC236}">
                  <a16:creationId xmlns:a16="http://schemas.microsoft.com/office/drawing/2014/main" id="{A76466D9-42E6-7807-3223-240C7B4EE7A0}"/>
                </a:ext>
              </a:extLst>
            </p:cNvPr>
            <p:cNvSpPr/>
            <p:nvPr/>
          </p:nvSpPr>
          <p:spPr>
            <a:xfrm>
              <a:off x="0" y="0"/>
              <a:ext cx="2330363" cy="2910415"/>
            </a:xfrm>
            <a:custGeom>
              <a:avLst/>
              <a:gdLst/>
              <a:ahLst/>
              <a:cxnLst/>
              <a:rect l="l" t="t" r="r" b="b"/>
              <a:pathLst>
                <a:path w="2330363" h="2910415">
                  <a:moveTo>
                    <a:pt x="0" y="0"/>
                  </a:moveTo>
                  <a:lnTo>
                    <a:pt x="2330363" y="0"/>
                  </a:lnTo>
                  <a:lnTo>
                    <a:pt x="2330363" y="2910415"/>
                  </a:lnTo>
                  <a:lnTo>
                    <a:pt x="0" y="2910415"/>
                  </a:lnTo>
                  <a:close/>
                </a:path>
              </a:pathLst>
            </a:custGeom>
            <a:solidFill>
              <a:srgbClr val="46B6BE"/>
            </a:solidFill>
          </p:spPr>
          <p:txBody>
            <a:bodyPr/>
            <a:lstStyle/>
            <a:p>
              <a:endParaRPr lang="en-US" sz="1800"/>
            </a:p>
          </p:txBody>
        </p:sp>
        <p:sp>
          <p:nvSpPr>
            <p:cNvPr id="12" name="TextBox 4">
              <a:extLst>
                <a:ext uri="{FF2B5EF4-FFF2-40B4-BE49-F238E27FC236}">
                  <a16:creationId xmlns:a16="http://schemas.microsoft.com/office/drawing/2014/main" id="{7873FD4D-E854-3AC7-021C-F784F6F45D02}"/>
                </a:ext>
              </a:extLst>
            </p:cNvPr>
            <p:cNvSpPr txBox="1"/>
            <p:nvPr/>
          </p:nvSpPr>
          <p:spPr>
            <a:xfrm>
              <a:off x="0" y="-38100"/>
              <a:ext cx="2330363" cy="2948515"/>
            </a:xfrm>
            <a:prstGeom prst="rect">
              <a:avLst/>
            </a:prstGeom>
          </p:spPr>
          <p:txBody>
            <a:bodyPr lIns="50800" tIns="50800" rIns="50800" bIns="50800" rtlCol="0" anchor="ctr"/>
            <a:lstStyle/>
            <a:p>
              <a:pPr algn="ctr">
                <a:lnSpc>
                  <a:spcPts val="3078"/>
                </a:lnSpc>
              </a:pPr>
              <a:endParaRPr sz="1800"/>
            </a:p>
          </p:txBody>
        </p:sp>
      </p:grpSp>
      <p:sp>
        <p:nvSpPr>
          <p:cNvPr id="28" name="Text Placeholder 47">
            <a:extLst>
              <a:ext uri="{FF2B5EF4-FFF2-40B4-BE49-F238E27FC236}">
                <a16:creationId xmlns:a16="http://schemas.microsoft.com/office/drawing/2014/main" id="{482ED765-C050-CBB8-9F80-BEB539648B7C}"/>
              </a:ext>
            </a:extLst>
          </p:cNvPr>
          <p:cNvSpPr>
            <a:spLocks noGrp="1"/>
          </p:cNvSpPr>
          <p:nvPr>
            <p:ph type="body" sz="quarter" idx="18" hasCustomPrompt="1"/>
          </p:nvPr>
        </p:nvSpPr>
        <p:spPr>
          <a:xfrm>
            <a:off x="1028701" y="843211"/>
            <a:ext cx="8986419" cy="921147"/>
          </a:xfrm>
        </p:spPr>
        <p:txBody>
          <a:bodyPr>
            <a:noAutofit/>
          </a:bodyPr>
          <a:lstStyle>
            <a:lvl1pPr marL="0" indent="0" algn="l">
              <a:buNone/>
              <a:defRPr sz="5500">
                <a:solidFill>
                  <a:srgbClr val="3C346A"/>
                </a:solidFill>
              </a:defRPr>
            </a:lvl1pPr>
          </a:lstStyle>
          <a:p>
            <a:pPr lvl="0"/>
            <a:r>
              <a:rPr lang="en-US"/>
              <a:t>Insert Title</a:t>
            </a:r>
          </a:p>
        </p:txBody>
      </p:sp>
      <p:sp>
        <p:nvSpPr>
          <p:cNvPr id="30" name="Text Placeholder 47">
            <a:extLst>
              <a:ext uri="{FF2B5EF4-FFF2-40B4-BE49-F238E27FC236}">
                <a16:creationId xmlns:a16="http://schemas.microsoft.com/office/drawing/2014/main" id="{4C405805-AA6D-30AA-C115-B87C4A799082}"/>
              </a:ext>
            </a:extLst>
          </p:cNvPr>
          <p:cNvSpPr>
            <a:spLocks noGrp="1"/>
          </p:cNvSpPr>
          <p:nvPr>
            <p:ph type="body" sz="quarter" idx="19" hasCustomPrompt="1"/>
          </p:nvPr>
        </p:nvSpPr>
        <p:spPr>
          <a:xfrm>
            <a:off x="1028702" y="6958315"/>
            <a:ext cx="6560125" cy="1918985"/>
          </a:xfrm>
        </p:spPr>
        <p:txBody>
          <a:bodyPr>
            <a:noAutofit/>
          </a:bodyPr>
          <a:lstStyle>
            <a:lvl1pPr marL="0" indent="0" algn="l">
              <a:buNone/>
              <a:defRPr sz="1930">
                <a:solidFill>
                  <a:srgbClr val="3C346A"/>
                </a:solidFill>
                <a:latin typeface="Garet" panose="020B0604020202020204" charset="0"/>
              </a:defRPr>
            </a:lvl1pPr>
          </a:lstStyle>
          <a:p>
            <a:pPr lvl="0"/>
            <a:r>
              <a:rPr lang="en-US"/>
              <a:t>Insert Text</a:t>
            </a:r>
          </a:p>
        </p:txBody>
      </p:sp>
      <p:sp>
        <p:nvSpPr>
          <p:cNvPr id="31" name="Text Placeholder 47">
            <a:extLst>
              <a:ext uri="{FF2B5EF4-FFF2-40B4-BE49-F238E27FC236}">
                <a16:creationId xmlns:a16="http://schemas.microsoft.com/office/drawing/2014/main" id="{9644520B-4252-05CA-752A-E527EB27BAB8}"/>
              </a:ext>
            </a:extLst>
          </p:cNvPr>
          <p:cNvSpPr>
            <a:spLocks noGrp="1"/>
          </p:cNvSpPr>
          <p:nvPr>
            <p:ph type="body" sz="quarter" idx="20" hasCustomPrompt="1"/>
          </p:nvPr>
        </p:nvSpPr>
        <p:spPr>
          <a:xfrm>
            <a:off x="11734802" y="3086100"/>
            <a:ext cx="4202509" cy="2971800"/>
          </a:xfrm>
          <a:ln w="28575">
            <a:solidFill>
              <a:schemeClr val="tx1"/>
            </a:solidFill>
            <a:prstDash val="lgDash"/>
          </a:ln>
        </p:spPr>
        <p:txBody>
          <a:bodyPr>
            <a:noAutofit/>
          </a:bodyPr>
          <a:lstStyle>
            <a:lvl1pPr marL="0" indent="0" algn="ctr">
              <a:buNone/>
              <a:defRPr sz="3150">
                <a:solidFill>
                  <a:srgbClr val="3C346A"/>
                </a:solidFill>
                <a:latin typeface="Montserrat Classic" panose="020B0604020202020204" charset="0"/>
              </a:defRPr>
            </a:lvl1pPr>
          </a:lstStyle>
          <a:p>
            <a:pPr lvl="0"/>
            <a:r>
              <a:rPr lang="en-US"/>
              <a:t>Insert Title</a:t>
            </a:r>
          </a:p>
        </p:txBody>
      </p:sp>
      <p:sp>
        <p:nvSpPr>
          <p:cNvPr id="3" name="Picture Placeholder 2">
            <a:extLst>
              <a:ext uri="{FF2B5EF4-FFF2-40B4-BE49-F238E27FC236}">
                <a16:creationId xmlns:a16="http://schemas.microsoft.com/office/drawing/2014/main" id="{E01008EF-A425-C51E-BFE7-22BE3929B665}"/>
              </a:ext>
            </a:extLst>
          </p:cNvPr>
          <p:cNvSpPr>
            <a:spLocks noGrp="1"/>
          </p:cNvSpPr>
          <p:nvPr>
            <p:ph type="pic" sz="quarter" idx="28"/>
          </p:nvPr>
        </p:nvSpPr>
        <p:spPr>
          <a:xfrm>
            <a:off x="457200" y="2400301"/>
            <a:ext cx="7543800" cy="3962400"/>
          </a:xfrm>
        </p:spPr>
        <p:txBody>
          <a:bodyPr/>
          <a:lstStyle/>
          <a:p>
            <a:endParaRPr lang="fr-FR"/>
          </a:p>
        </p:txBody>
      </p:sp>
      <p:pic>
        <p:nvPicPr>
          <p:cNvPr id="4" name="Picture 3" descr="A green text on a black background&#10;&#10;Description automatically generated">
            <a:extLst>
              <a:ext uri="{FF2B5EF4-FFF2-40B4-BE49-F238E27FC236}">
                <a16:creationId xmlns:a16="http://schemas.microsoft.com/office/drawing/2014/main" id="{1DE4FD1F-3E01-4075-E519-D32876E3A2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49602" y="9237193"/>
            <a:ext cx="1987521" cy="676504"/>
          </a:xfrm>
          <a:prstGeom prst="rect">
            <a:avLst/>
          </a:prstGeom>
        </p:spPr>
      </p:pic>
    </p:spTree>
    <p:extLst>
      <p:ext uri="{BB962C8B-B14F-4D97-AF65-F5344CB8AC3E}">
        <p14:creationId xmlns:p14="http://schemas.microsoft.com/office/powerpoint/2010/main" val="1627978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6/13/2024</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64" r:id="rId4"/>
    <p:sldLayoutId id="2147483651" r:id="rId5"/>
    <p:sldLayoutId id="2147483652" r:id="rId6"/>
    <p:sldLayoutId id="2147483663" r:id="rId7"/>
    <p:sldLayoutId id="2147483653" r:id="rId8"/>
    <p:sldLayoutId id="2147483661" r:id="rId9"/>
    <p:sldLayoutId id="2147483654" r:id="rId10"/>
    <p:sldLayoutId id="2147483655" r:id="rId11"/>
    <p:sldLayoutId id="2147483656" r:id="rId12"/>
    <p:sldLayoutId id="2147483657" r:id="rId13"/>
    <p:sldLayoutId id="2147483660" r:id="rId14"/>
    <p:sldLayoutId id="2147483665" r:id="rId15"/>
    <p:sldLayoutId id="2147483666" r:id="rId16"/>
  </p:sldLayoutIdLst>
  <p:txStyles>
    <p:titleStyle>
      <a:lvl1pPr algn="ctr" defTabSz="914388" rtl="0" eaLnBrk="1" latinLnBrk="0" hangingPunct="1">
        <a:spcBef>
          <a:spcPct val="0"/>
        </a:spcBef>
        <a:buNone/>
        <a:defRPr sz="4000" kern="1200">
          <a:solidFill>
            <a:schemeClr val="tx1"/>
          </a:solidFill>
          <a:latin typeface="Garet Bold" panose="020B0604020202020204" charset="0"/>
          <a:ea typeface="+mj-ea"/>
          <a:cs typeface="+mj-cs"/>
        </a:defRPr>
      </a:lvl1pPr>
    </p:titleStyle>
    <p:bodyStyle>
      <a:lvl1pPr marL="342895" indent="-342895" algn="l" defTabSz="914388" rtl="0" eaLnBrk="1" latinLnBrk="0" hangingPunct="1">
        <a:spcBef>
          <a:spcPct val="20000"/>
        </a:spcBef>
        <a:buFont typeface="Arial" pitchFamily="34" charset="0"/>
        <a:buChar char="•"/>
        <a:defRPr sz="3200" kern="1200">
          <a:solidFill>
            <a:schemeClr val="tx1"/>
          </a:solidFill>
          <a:latin typeface="Garet Bold" panose="020B0604020202020204" charset="0"/>
          <a:ea typeface="Open Sans" panose="020B0606030504020204" pitchFamily="34" charset="0"/>
          <a:cs typeface="Open Sans" panose="020B0606030504020204" pitchFamily="34" charset="0"/>
        </a:defRPr>
      </a:lvl1pPr>
      <a:lvl2pPr marL="742940" indent="-285746" algn="l" defTabSz="914388" rtl="0" eaLnBrk="1" latinLnBrk="0" hangingPunct="1">
        <a:spcBef>
          <a:spcPct val="20000"/>
        </a:spcBef>
        <a:buFont typeface="Arial"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2984" indent="-228596" algn="l" defTabSz="914388" rtl="0" eaLnBrk="1" latinLnBrk="0" hangingPunct="1">
        <a:spcBef>
          <a:spcPct val="20000"/>
        </a:spcBef>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178" indent="-228596" algn="l" defTabSz="914388" rtl="0" eaLnBrk="1" latinLnBrk="0" hangingPunct="1">
        <a:spcBef>
          <a:spcPct val="20000"/>
        </a:spcBef>
        <a:buFont typeface="Arial"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372" indent="-228596" algn="l" defTabSz="914388" rtl="0" eaLnBrk="1" latinLnBrk="0" hangingPunct="1">
        <a:spcBef>
          <a:spcPct val="20000"/>
        </a:spcBef>
        <a:buFont typeface="Arial"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566" indent="-228596" algn="l" defTabSz="91438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60" indent="-228596" algn="l" defTabSz="91438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54" indent="-228596" algn="l" defTabSz="91438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48" indent="-228596" algn="l" defTabSz="91438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88" rtl="0" eaLnBrk="1" latinLnBrk="0" hangingPunct="1">
        <a:defRPr sz="1800" kern="1200">
          <a:solidFill>
            <a:schemeClr val="tx1"/>
          </a:solidFill>
          <a:latin typeface="+mn-lt"/>
          <a:ea typeface="+mn-ea"/>
          <a:cs typeface="+mn-cs"/>
        </a:defRPr>
      </a:lvl1pPr>
      <a:lvl2pPr marL="457194" algn="l" defTabSz="914388" rtl="0" eaLnBrk="1" latinLnBrk="0" hangingPunct="1">
        <a:defRPr sz="1800" kern="1200">
          <a:solidFill>
            <a:schemeClr val="tx1"/>
          </a:solidFill>
          <a:latin typeface="+mn-lt"/>
          <a:ea typeface="+mn-ea"/>
          <a:cs typeface="+mn-cs"/>
        </a:defRPr>
      </a:lvl2pPr>
      <a:lvl3pPr marL="914388" algn="l" defTabSz="914388" rtl="0" eaLnBrk="1" latinLnBrk="0" hangingPunct="1">
        <a:defRPr sz="1800" kern="1200">
          <a:solidFill>
            <a:schemeClr val="tx1"/>
          </a:solidFill>
          <a:latin typeface="+mn-lt"/>
          <a:ea typeface="+mn-ea"/>
          <a:cs typeface="+mn-cs"/>
        </a:defRPr>
      </a:lvl3pPr>
      <a:lvl4pPr marL="1371582" algn="l" defTabSz="914388" rtl="0" eaLnBrk="1" latinLnBrk="0" hangingPunct="1">
        <a:defRPr sz="1800" kern="1200">
          <a:solidFill>
            <a:schemeClr val="tx1"/>
          </a:solidFill>
          <a:latin typeface="+mn-lt"/>
          <a:ea typeface="+mn-ea"/>
          <a:cs typeface="+mn-cs"/>
        </a:defRPr>
      </a:lvl4pPr>
      <a:lvl5pPr marL="1828776" algn="l" defTabSz="914388" rtl="0" eaLnBrk="1" latinLnBrk="0" hangingPunct="1">
        <a:defRPr sz="1800" kern="1200">
          <a:solidFill>
            <a:schemeClr val="tx1"/>
          </a:solidFill>
          <a:latin typeface="+mn-lt"/>
          <a:ea typeface="+mn-ea"/>
          <a:cs typeface="+mn-cs"/>
        </a:defRPr>
      </a:lvl5pPr>
      <a:lvl6pPr marL="2285970" algn="l" defTabSz="914388" rtl="0" eaLnBrk="1" latinLnBrk="0" hangingPunct="1">
        <a:defRPr sz="1800" kern="1200">
          <a:solidFill>
            <a:schemeClr val="tx1"/>
          </a:solidFill>
          <a:latin typeface="+mn-lt"/>
          <a:ea typeface="+mn-ea"/>
          <a:cs typeface="+mn-cs"/>
        </a:defRPr>
      </a:lvl6pPr>
      <a:lvl7pPr marL="2743164" algn="l" defTabSz="914388" rtl="0" eaLnBrk="1" latinLnBrk="0" hangingPunct="1">
        <a:defRPr sz="1800" kern="1200">
          <a:solidFill>
            <a:schemeClr val="tx1"/>
          </a:solidFill>
          <a:latin typeface="+mn-lt"/>
          <a:ea typeface="+mn-ea"/>
          <a:cs typeface="+mn-cs"/>
        </a:defRPr>
      </a:lvl7pPr>
      <a:lvl8pPr marL="3200356" algn="l" defTabSz="914388" rtl="0" eaLnBrk="1" latinLnBrk="0" hangingPunct="1">
        <a:defRPr sz="1800" kern="1200">
          <a:solidFill>
            <a:schemeClr val="tx1"/>
          </a:solidFill>
          <a:latin typeface="+mn-lt"/>
          <a:ea typeface="+mn-ea"/>
          <a:cs typeface="+mn-cs"/>
        </a:defRPr>
      </a:lvl8pPr>
      <a:lvl9pPr marL="3657550" algn="l" defTabSz="91438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hyperlink" Target="https://urbact.eu/toolbox-home/analysing-problems/world-cafe"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999A60EF-3C7A-8A72-0520-C1014E629461}"/>
              </a:ext>
            </a:extLst>
          </p:cNvPr>
          <p:cNvSpPr>
            <a:spLocks noGrp="1"/>
          </p:cNvSpPr>
          <p:nvPr/>
        </p:nvSpPr>
        <p:spPr>
          <a:xfrm>
            <a:off x="405442" y="4621505"/>
            <a:ext cx="7467600" cy="2242933"/>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itchFamily="34" charset="0"/>
              <a:buNone/>
              <a:defRPr sz="6500" kern="1200">
                <a:solidFill>
                  <a:schemeClr val="bg1"/>
                </a:solidFill>
                <a:latin typeface="Garet Bold" panose="020B060402020202020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800">
                <a:latin typeface="Garet Bold"/>
                <a:ea typeface="Open Sans"/>
                <a:cs typeface="Open Sans"/>
              </a:rPr>
              <a:t>World Café: </a:t>
            </a:r>
            <a:endParaRPr lang="en-US" sz="4800"/>
          </a:p>
          <a:p>
            <a:r>
              <a:rPr lang="en-US" sz="4800">
                <a:latin typeface="Garet Bold"/>
                <a:ea typeface="Open Sans"/>
                <a:cs typeface="Open Sans"/>
              </a:rPr>
              <a:t>Coping with Stress</a:t>
            </a:r>
            <a:endParaRPr lang="en-US" sz="4800"/>
          </a:p>
        </p:txBody>
      </p:sp>
      <p:sp>
        <p:nvSpPr>
          <p:cNvPr id="12" name="Text Placeholder 3">
            <a:extLst>
              <a:ext uri="{FF2B5EF4-FFF2-40B4-BE49-F238E27FC236}">
                <a16:creationId xmlns:a16="http://schemas.microsoft.com/office/drawing/2014/main" id="{AFA1F5E7-EFCC-A489-A7AF-51FF5D1E1EB5}"/>
              </a:ext>
            </a:extLst>
          </p:cNvPr>
          <p:cNvSpPr>
            <a:spLocks noGrp="1"/>
          </p:cNvSpPr>
          <p:nvPr/>
        </p:nvSpPr>
        <p:spPr>
          <a:xfrm>
            <a:off x="405441" y="8758657"/>
            <a:ext cx="7772400" cy="1259456"/>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700">
                <a:solidFill>
                  <a:srgbClr val="FFFFFF"/>
                </a:solidFill>
                <a:latin typeface="Open Sans"/>
                <a:ea typeface="Open Sans"/>
                <a:cs typeface="Open Sans"/>
              </a:rPr>
              <a:t>A Customizable Slide Deck for Building the Capacity of Families</a:t>
            </a:r>
          </a:p>
          <a:p>
            <a:endParaRPr lang="fr-FR" sz="3700">
              <a:solidFill>
                <a:srgbClr val="FFFFFF"/>
              </a:solidFill>
              <a:latin typeface="Open Sans"/>
              <a:ea typeface="Open Sans"/>
              <a:cs typeface="Open Sans"/>
            </a:endParaRPr>
          </a:p>
        </p:txBody>
      </p:sp>
    </p:spTree>
    <p:extLst>
      <p:ext uri="{BB962C8B-B14F-4D97-AF65-F5344CB8AC3E}">
        <p14:creationId xmlns:p14="http://schemas.microsoft.com/office/powerpoint/2010/main" val="6039467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079" name="Title 1">
            <a:extLst>
              <a:ext uri="{FF2B5EF4-FFF2-40B4-BE49-F238E27FC236}">
                <a16:creationId xmlns:a16="http://schemas.microsoft.com/office/drawing/2014/main" id="{0D0F5BC0-61A5-C4A7-4C2F-FA93307251AF}"/>
              </a:ext>
            </a:extLst>
          </p:cNvPr>
          <p:cNvSpPr>
            <a:spLocks noGrp="1"/>
          </p:cNvSpPr>
          <p:nvPr>
            <p:ph type="title"/>
          </p:nvPr>
        </p:nvSpPr>
        <p:spPr>
          <a:xfrm>
            <a:off x="0" y="754062"/>
            <a:ext cx="8956822" cy="1143000"/>
          </a:xfrm>
        </p:spPr>
        <p:txBody>
          <a:bodyPr/>
          <a:lstStyle/>
          <a:p>
            <a:r>
              <a:rPr lang="en-US"/>
              <a:t>Coping with stress</a:t>
            </a:r>
          </a:p>
        </p:txBody>
      </p:sp>
      <p:sp>
        <p:nvSpPr>
          <p:cNvPr id="17" name="Text Placeholder 2">
            <a:extLst>
              <a:ext uri="{FF2B5EF4-FFF2-40B4-BE49-F238E27FC236}">
                <a16:creationId xmlns:a16="http://schemas.microsoft.com/office/drawing/2014/main" id="{1A05CCC7-8142-4315-3BB7-5FD632838BF1}"/>
              </a:ext>
            </a:extLst>
          </p:cNvPr>
          <p:cNvSpPr>
            <a:spLocks noGrp="1"/>
          </p:cNvSpPr>
          <p:nvPr>
            <p:ph type="body" sz="quarter" idx="10"/>
          </p:nvPr>
        </p:nvSpPr>
        <p:spPr>
          <a:xfrm>
            <a:off x="1752600" y="2247900"/>
            <a:ext cx="5445124" cy="5029200"/>
          </a:xfrm>
        </p:spPr>
        <p:txBody>
          <a:bodyPr>
            <a:normAutofit/>
          </a:bodyPr>
          <a:lstStyle/>
          <a:p>
            <a:pPr marL="457194" indent="-457194">
              <a:buFont typeface="Arial" panose="020B0604020202020204" pitchFamily="34" charset="0"/>
              <a:buChar char="•"/>
            </a:pPr>
            <a:r>
              <a:rPr lang="en-US" b="0">
                <a:latin typeface="Open Sans" panose="020B0606030504020204" pitchFamily="34" charset="0"/>
              </a:rPr>
              <a:t>Good nutrition</a:t>
            </a:r>
          </a:p>
          <a:p>
            <a:pPr marL="457194" indent="-457194">
              <a:buFont typeface="Arial" panose="020B0604020202020204" pitchFamily="34" charset="0"/>
              <a:buChar char="•"/>
            </a:pPr>
            <a:r>
              <a:rPr lang="en-US" b="0">
                <a:latin typeface="Open Sans" panose="020B0606030504020204" pitchFamily="34" charset="0"/>
              </a:rPr>
              <a:t>Exercise</a:t>
            </a:r>
          </a:p>
          <a:p>
            <a:pPr marL="457194" indent="-457194">
              <a:buFont typeface="Arial" panose="020B0604020202020204" pitchFamily="34" charset="0"/>
              <a:buChar char="•"/>
            </a:pPr>
            <a:r>
              <a:rPr lang="en-US" b="0">
                <a:latin typeface="Open Sans" panose="020B0606030504020204" pitchFamily="34" charset="0"/>
              </a:rPr>
              <a:t>Establish a sleep routine</a:t>
            </a:r>
          </a:p>
          <a:p>
            <a:pPr marL="457194" indent="-457194">
              <a:buFont typeface="Arial" panose="020B0604020202020204" pitchFamily="34" charset="0"/>
              <a:buChar char="•"/>
            </a:pPr>
            <a:r>
              <a:rPr lang="en-US" b="0">
                <a:latin typeface="Open Sans" panose="020B0606030504020204" pitchFamily="34" charset="0"/>
              </a:rPr>
              <a:t>Get up frequently and move</a:t>
            </a:r>
          </a:p>
          <a:p>
            <a:pPr marL="457194" indent="-457194">
              <a:buFont typeface="Arial" panose="020B0604020202020204" pitchFamily="34" charset="0"/>
              <a:buChar char="•"/>
            </a:pPr>
            <a:r>
              <a:rPr lang="en-US" b="0">
                <a:latin typeface="Open Sans" panose="020B0606030504020204" pitchFamily="34" charset="0"/>
              </a:rPr>
              <a:t>Take a break from the news and social media</a:t>
            </a:r>
          </a:p>
          <a:p>
            <a:pPr marL="457194" indent="-457194">
              <a:buFont typeface="Arial" panose="020B0604020202020204" pitchFamily="34" charset="0"/>
              <a:buChar char="•"/>
            </a:pPr>
            <a:r>
              <a:rPr lang="en-US" b="0">
                <a:latin typeface="Open Sans" panose="020B0606030504020204" pitchFamily="34" charset="0"/>
              </a:rPr>
              <a:t>Decrease alcohol use</a:t>
            </a:r>
          </a:p>
          <a:p>
            <a:pPr marL="457194" indent="-457194">
              <a:buFont typeface="Arial" panose="020B0604020202020204" pitchFamily="34" charset="0"/>
              <a:buChar char="•"/>
            </a:pPr>
            <a:r>
              <a:rPr lang="en-US" b="0">
                <a:latin typeface="Open Sans" panose="020B0606030504020204" pitchFamily="34" charset="0"/>
              </a:rPr>
              <a:t>Practice relaxation</a:t>
            </a:r>
          </a:p>
          <a:p>
            <a:pPr marL="457194" indent="-457194">
              <a:buFont typeface="Arial" panose="020B0604020202020204" pitchFamily="34" charset="0"/>
              <a:buChar char="•"/>
            </a:pPr>
            <a:r>
              <a:rPr lang="en-US" b="0">
                <a:latin typeface="Open Sans" panose="020B0606030504020204" pitchFamily="34" charset="0"/>
              </a:rPr>
              <a:t>Connect with others</a:t>
            </a:r>
          </a:p>
          <a:p>
            <a:pPr marL="457194" indent="-457194">
              <a:buFont typeface="Arial" panose="020B0604020202020204" pitchFamily="34" charset="0"/>
              <a:buChar char="•"/>
            </a:pPr>
            <a:r>
              <a:rPr lang="en-US" b="0">
                <a:latin typeface="Open Sans" panose="020B0606030504020204" pitchFamily="34" charset="0"/>
              </a:rPr>
              <a:t>Take a walk or get outside</a:t>
            </a:r>
          </a:p>
          <a:p>
            <a:endParaRPr lang="fr-FR" b="0">
              <a:latin typeface="Open Sans" panose="020B0606030504020204" pitchFamily="34" charset="0"/>
            </a:endParaRPr>
          </a:p>
        </p:txBody>
      </p:sp>
      <p:pic>
        <p:nvPicPr>
          <p:cNvPr id="3074" name="Picture 2" descr="Coping Mechanisms: Types, Uses, Interpretations">
            <a:extLst>
              <a:ext uri="{FF2B5EF4-FFF2-40B4-BE49-F238E27FC236}">
                <a16:creationId xmlns:a16="http://schemas.microsoft.com/office/drawing/2014/main" id="{E20A0400-BF93-683B-91AC-FEAF492B3A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903" t="291" r="24527" b="-289"/>
          <a:stretch/>
        </p:blipFill>
        <p:spPr bwMode="auto">
          <a:xfrm>
            <a:off x="10058400" y="-464127"/>
            <a:ext cx="10591800" cy="10782300"/>
          </a:xfrm>
          <a:prstGeom prst="rect">
            <a:avLst/>
          </a:prstGeom>
          <a:solidFill>
            <a:srgbClr val="FFFFFF"/>
          </a:solidFill>
        </p:spPr>
      </p:pic>
    </p:spTree>
    <p:extLst>
      <p:ext uri="{BB962C8B-B14F-4D97-AF65-F5344CB8AC3E}">
        <p14:creationId xmlns:p14="http://schemas.microsoft.com/office/powerpoint/2010/main" val="6063828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4" descr="worlCafe">
            <a:extLst>
              <a:ext uri="{FF2B5EF4-FFF2-40B4-BE49-F238E27FC236}">
                <a16:creationId xmlns:a16="http://schemas.microsoft.com/office/drawing/2014/main" id="{1090ED69-D2E1-2900-5A35-DFEA5683631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0401" y="190501"/>
            <a:ext cx="9829800" cy="9438704"/>
          </a:xfrm>
          <a:prstGeom prst="rect">
            <a:avLst/>
          </a:prstGeom>
          <a:noFill/>
          <a:ln w="76200">
            <a:solidFill>
              <a:schemeClr val="tx1"/>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7C9C69C-C152-D4D0-9DB4-1D7B88EFBAA8}"/>
              </a:ext>
            </a:extLst>
          </p:cNvPr>
          <p:cNvSpPr txBox="1"/>
          <p:nvPr/>
        </p:nvSpPr>
        <p:spPr>
          <a:xfrm>
            <a:off x="15346927" y="9259872"/>
            <a:ext cx="1455174" cy="369332"/>
          </a:xfrm>
          <a:prstGeom prst="rect">
            <a:avLst/>
          </a:prstGeom>
          <a:noFill/>
        </p:spPr>
        <p:txBody>
          <a:bodyPr wrap="square" rtlCol="0">
            <a:spAutoFit/>
          </a:bodyPr>
          <a:lstStyle/>
          <a:p>
            <a:r>
              <a:rPr lang="en-US">
                <a:hlinkClick r:id="rId4"/>
              </a:rPr>
              <a:t>Image Source</a:t>
            </a:r>
            <a:endParaRPr lang="en-US"/>
          </a:p>
        </p:txBody>
      </p:sp>
      <p:sp>
        <p:nvSpPr>
          <p:cNvPr id="4" name="TextBox 3">
            <a:extLst>
              <a:ext uri="{FF2B5EF4-FFF2-40B4-BE49-F238E27FC236}">
                <a16:creationId xmlns:a16="http://schemas.microsoft.com/office/drawing/2014/main" id="{0B56133E-D9D0-4170-4B77-5570B693A36D}"/>
              </a:ext>
            </a:extLst>
          </p:cNvPr>
          <p:cNvSpPr txBox="1"/>
          <p:nvPr/>
        </p:nvSpPr>
        <p:spPr>
          <a:xfrm>
            <a:off x="838200" y="3619500"/>
            <a:ext cx="5448301" cy="1754326"/>
          </a:xfrm>
          <a:prstGeom prst="rect">
            <a:avLst/>
          </a:prstGeom>
          <a:noFill/>
        </p:spPr>
        <p:txBody>
          <a:bodyPr wrap="square">
            <a:spAutoFit/>
          </a:bodyPr>
          <a:lstStyle/>
          <a:p>
            <a:pPr algn="ctr"/>
            <a:r>
              <a:rPr lang="en-US" sz="5400">
                <a:latin typeface="Garet Bold" panose="020B0604020202020204" charset="0"/>
              </a:rPr>
              <a:t>What is a World Café?</a:t>
            </a:r>
            <a:endParaRPr lang="fr-FR" sz="5400">
              <a:latin typeface="Garet Bold" panose="020B0604020202020204" charset="0"/>
            </a:endParaRPr>
          </a:p>
        </p:txBody>
      </p:sp>
    </p:spTree>
    <p:extLst>
      <p:ext uri="{BB962C8B-B14F-4D97-AF65-F5344CB8AC3E}">
        <p14:creationId xmlns:p14="http://schemas.microsoft.com/office/powerpoint/2010/main" val="2972107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8CBA28A-EF6C-72DA-6627-EC6347538A8D}"/>
              </a:ext>
            </a:extLst>
          </p:cNvPr>
          <p:cNvSpPr>
            <a:spLocks noGrp="1"/>
          </p:cNvSpPr>
          <p:nvPr>
            <p:ph type="body" sz="quarter" idx="14"/>
          </p:nvPr>
        </p:nvSpPr>
        <p:spPr/>
        <p:txBody>
          <a:bodyPr>
            <a:normAutofit/>
          </a:bodyPr>
          <a:lstStyle/>
          <a:p>
            <a:r>
              <a:rPr lang="en-US" sz="2400">
                <a:ea typeface="Calibri" panose="020F0502020204030204" pitchFamily="34" charset="0"/>
                <a:cs typeface="Times New Roman" panose="02020603050405020304" pitchFamily="18" charset="0"/>
              </a:rPr>
              <a:t>What are your strengths? </a:t>
            </a:r>
            <a:endParaRPr lang="en-US" sz="2400"/>
          </a:p>
          <a:p>
            <a:endParaRPr lang="fr-FR" sz="2400"/>
          </a:p>
        </p:txBody>
      </p:sp>
      <p:sp>
        <p:nvSpPr>
          <p:cNvPr id="3" name="Text Placeholder 2">
            <a:extLst>
              <a:ext uri="{FF2B5EF4-FFF2-40B4-BE49-F238E27FC236}">
                <a16:creationId xmlns:a16="http://schemas.microsoft.com/office/drawing/2014/main" id="{1178EC0F-D988-C46C-CA17-86DC690C20E5}"/>
              </a:ext>
            </a:extLst>
          </p:cNvPr>
          <p:cNvSpPr>
            <a:spLocks noGrp="1"/>
          </p:cNvSpPr>
          <p:nvPr>
            <p:ph type="body" sz="quarter" idx="18"/>
          </p:nvPr>
        </p:nvSpPr>
        <p:spPr/>
        <p:txBody>
          <a:bodyPr/>
          <a:lstStyle/>
          <a:p>
            <a:r>
              <a:rPr lang="fr-FR"/>
              <a:t>Questions</a:t>
            </a:r>
          </a:p>
        </p:txBody>
      </p:sp>
      <p:sp>
        <p:nvSpPr>
          <p:cNvPr id="5" name="Text Placeholder 4">
            <a:extLst>
              <a:ext uri="{FF2B5EF4-FFF2-40B4-BE49-F238E27FC236}">
                <a16:creationId xmlns:a16="http://schemas.microsoft.com/office/drawing/2014/main" id="{1086C5FE-178F-1861-FEE6-0A5590423B07}"/>
              </a:ext>
            </a:extLst>
          </p:cNvPr>
          <p:cNvSpPr>
            <a:spLocks noGrp="1"/>
          </p:cNvSpPr>
          <p:nvPr>
            <p:ph type="body" sz="quarter" idx="20"/>
          </p:nvPr>
        </p:nvSpPr>
        <p:spPr/>
        <p:txBody>
          <a:bodyPr/>
          <a:lstStyle/>
          <a:p>
            <a:r>
              <a:rPr lang="fr-FR"/>
              <a:t>1</a:t>
            </a:r>
          </a:p>
        </p:txBody>
      </p:sp>
      <p:sp>
        <p:nvSpPr>
          <p:cNvPr id="6" name="Text Placeholder 5">
            <a:extLst>
              <a:ext uri="{FF2B5EF4-FFF2-40B4-BE49-F238E27FC236}">
                <a16:creationId xmlns:a16="http://schemas.microsoft.com/office/drawing/2014/main" id="{6EEEDFFB-5DB4-E2BC-E752-358378F84CDB}"/>
              </a:ext>
            </a:extLst>
          </p:cNvPr>
          <p:cNvSpPr>
            <a:spLocks noGrp="1"/>
          </p:cNvSpPr>
          <p:nvPr>
            <p:ph type="body" sz="quarter" idx="21"/>
          </p:nvPr>
        </p:nvSpPr>
        <p:spPr>
          <a:xfrm>
            <a:off x="7759394" y="4759010"/>
            <a:ext cx="3144351" cy="3432492"/>
          </a:xfrm>
        </p:spPr>
        <p:txBody>
          <a:bodyPr>
            <a:normAutofit/>
          </a:bodyPr>
          <a:lstStyle/>
          <a:p>
            <a:r>
              <a:rPr lang="en-US" sz="2400" kern="100">
                <a:ea typeface="Times New Roman" panose="02020603050405020304" pitchFamily="18" charset="0"/>
                <a:cs typeface="Times New Roman" panose="02020603050405020304" pitchFamily="18" charset="0"/>
              </a:rPr>
              <a:t>What are some of the major lessons you’ve learned from periods of stress? </a:t>
            </a:r>
          </a:p>
          <a:p>
            <a:endParaRPr lang="fr-FR" sz="2400"/>
          </a:p>
        </p:txBody>
      </p:sp>
      <p:sp>
        <p:nvSpPr>
          <p:cNvPr id="7" name="Text Placeholder 6">
            <a:extLst>
              <a:ext uri="{FF2B5EF4-FFF2-40B4-BE49-F238E27FC236}">
                <a16:creationId xmlns:a16="http://schemas.microsoft.com/office/drawing/2014/main" id="{E96FB6E9-7348-8A26-7F4E-C9E95DAE6584}"/>
              </a:ext>
            </a:extLst>
          </p:cNvPr>
          <p:cNvSpPr>
            <a:spLocks noGrp="1"/>
          </p:cNvSpPr>
          <p:nvPr>
            <p:ph type="body" sz="quarter" idx="22"/>
          </p:nvPr>
        </p:nvSpPr>
        <p:spPr/>
        <p:txBody>
          <a:bodyPr/>
          <a:lstStyle/>
          <a:p>
            <a:r>
              <a:rPr lang="fr-FR"/>
              <a:t>2</a:t>
            </a:r>
          </a:p>
        </p:txBody>
      </p:sp>
      <p:sp>
        <p:nvSpPr>
          <p:cNvPr id="8" name="Text Placeholder 7">
            <a:extLst>
              <a:ext uri="{FF2B5EF4-FFF2-40B4-BE49-F238E27FC236}">
                <a16:creationId xmlns:a16="http://schemas.microsoft.com/office/drawing/2014/main" id="{D56CED41-46DE-3018-1ED2-ED7ED31D02A0}"/>
              </a:ext>
            </a:extLst>
          </p:cNvPr>
          <p:cNvSpPr>
            <a:spLocks noGrp="1"/>
          </p:cNvSpPr>
          <p:nvPr>
            <p:ph type="body" sz="quarter" idx="23"/>
          </p:nvPr>
        </p:nvSpPr>
        <p:spPr>
          <a:xfrm>
            <a:off x="11320831" y="4759010"/>
            <a:ext cx="3303711" cy="3432492"/>
          </a:xfrm>
        </p:spPr>
        <p:txBody>
          <a:bodyPr>
            <a:normAutofit/>
          </a:bodyPr>
          <a:lstStyle/>
          <a:p>
            <a:r>
              <a:rPr lang="en-US" sz="2400">
                <a:ea typeface="Calibri" panose="020F0502020204030204" pitchFamily="34" charset="0"/>
                <a:cs typeface="Times New Roman" panose="02020603050405020304" pitchFamily="18" charset="0"/>
              </a:rPr>
              <a:t>What do you think you could do differently to (realistically!) prioritize self-care?</a:t>
            </a:r>
            <a:endParaRPr lang="en-US" sz="2400"/>
          </a:p>
          <a:p>
            <a:endParaRPr lang="fr-FR" sz="2400"/>
          </a:p>
        </p:txBody>
      </p:sp>
      <p:sp>
        <p:nvSpPr>
          <p:cNvPr id="9" name="Text Placeholder 8">
            <a:extLst>
              <a:ext uri="{FF2B5EF4-FFF2-40B4-BE49-F238E27FC236}">
                <a16:creationId xmlns:a16="http://schemas.microsoft.com/office/drawing/2014/main" id="{59F09DD7-AAEA-024B-DF77-3F186302E04A}"/>
              </a:ext>
            </a:extLst>
          </p:cNvPr>
          <p:cNvSpPr>
            <a:spLocks noGrp="1"/>
          </p:cNvSpPr>
          <p:nvPr>
            <p:ph type="body" sz="quarter" idx="24"/>
          </p:nvPr>
        </p:nvSpPr>
        <p:spPr/>
        <p:txBody>
          <a:bodyPr/>
          <a:lstStyle/>
          <a:p>
            <a:r>
              <a:rPr lang="fr-FR"/>
              <a:t>3</a:t>
            </a:r>
          </a:p>
        </p:txBody>
      </p:sp>
    </p:spTree>
    <p:extLst>
      <p:ext uri="{BB962C8B-B14F-4D97-AF65-F5344CB8AC3E}">
        <p14:creationId xmlns:p14="http://schemas.microsoft.com/office/powerpoint/2010/main" val="29348611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BB32F2-6984-DA3D-0064-E0C8C103D888}"/>
              </a:ext>
            </a:extLst>
          </p:cNvPr>
          <p:cNvSpPr>
            <a:spLocks noGrp="1"/>
          </p:cNvSpPr>
          <p:nvPr>
            <p:ph type="body" sz="quarter" idx="18"/>
          </p:nvPr>
        </p:nvSpPr>
        <p:spPr/>
        <p:txBody>
          <a:bodyPr/>
          <a:lstStyle/>
          <a:p>
            <a:r>
              <a:rPr lang="en-US"/>
              <a:t>Question 1</a:t>
            </a:r>
            <a:endParaRPr lang="fr-FR"/>
          </a:p>
        </p:txBody>
      </p:sp>
      <p:sp>
        <p:nvSpPr>
          <p:cNvPr id="3" name="Text Placeholder 2">
            <a:extLst>
              <a:ext uri="{FF2B5EF4-FFF2-40B4-BE49-F238E27FC236}">
                <a16:creationId xmlns:a16="http://schemas.microsoft.com/office/drawing/2014/main" id="{4F695097-EAB6-E4A0-6D98-F3EF09A1C4C6}"/>
              </a:ext>
            </a:extLst>
          </p:cNvPr>
          <p:cNvSpPr>
            <a:spLocks noGrp="1"/>
          </p:cNvSpPr>
          <p:nvPr>
            <p:ph type="body" sz="quarter" idx="19"/>
          </p:nvPr>
        </p:nvSpPr>
        <p:spPr>
          <a:xfrm>
            <a:off x="3276600" y="3695700"/>
            <a:ext cx="11582400" cy="1447800"/>
          </a:xfrm>
        </p:spPr>
        <p:txBody>
          <a:bodyPr/>
          <a:lstStyle/>
          <a:p>
            <a:pPr algn="ctr"/>
            <a:r>
              <a:rPr lang="en-US" sz="5400">
                <a:solidFill>
                  <a:srgbClr val="46B6BE"/>
                </a:solidFill>
                <a:latin typeface="Garet" panose="020B0604020202020204" charset="0"/>
              </a:rPr>
              <a:t>What are your strengths?</a:t>
            </a:r>
          </a:p>
          <a:p>
            <a:pPr algn="ctr"/>
            <a:endParaRPr lang="fr-FR" sz="5400">
              <a:solidFill>
                <a:srgbClr val="B6B0C1"/>
              </a:solidFill>
            </a:endParaRPr>
          </a:p>
        </p:txBody>
      </p:sp>
    </p:spTree>
    <p:extLst>
      <p:ext uri="{BB962C8B-B14F-4D97-AF65-F5344CB8AC3E}">
        <p14:creationId xmlns:p14="http://schemas.microsoft.com/office/powerpoint/2010/main" val="16829482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BB32F2-6984-DA3D-0064-E0C8C103D888}"/>
              </a:ext>
            </a:extLst>
          </p:cNvPr>
          <p:cNvSpPr>
            <a:spLocks noGrp="1"/>
          </p:cNvSpPr>
          <p:nvPr>
            <p:ph type="body" sz="quarter" idx="18"/>
          </p:nvPr>
        </p:nvSpPr>
        <p:spPr/>
        <p:txBody>
          <a:bodyPr/>
          <a:lstStyle/>
          <a:p>
            <a:r>
              <a:rPr lang="en-US"/>
              <a:t>Question 2</a:t>
            </a:r>
            <a:endParaRPr lang="fr-FR"/>
          </a:p>
        </p:txBody>
      </p:sp>
      <p:sp>
        <p:nvSpPr>
          <p:cNvPr id="3" name="Text Placeholder 2">
            <a:extLst>
              <a:ext uri="{FF2B5EF4-FFF2-40B4-BE49-F238E27FC236}">
                <a16:creationId xmlns:a16="http://schemas.microsoft.com/office/drawing/2014/main" id="{4F695097-EAB6-E4A0-6D98-F3EF09A1C4C6}"/>
              </a:ext>
            </a:extLst>
          </p:cNvPr>
          <p:cNvSpPr>
            <a:spLocks noGrp="1"/>
          </p:cNvSpPr>
          <p:nvPr>
            <p:ph type="body" sz="quarter" idx="19"/>
          </p:nvPr>
        </p:nvSpPr>
        <p:spPr>
          <a:xfrm>
            <a:off x="3276600" y="3695700"/>
            <a:ext cx="11582400" cy="1447800"/>
          </a:xfrm>
        </p:spPr>
        <p:txBody>
          <a:bodyPr/>
          <a:lstStyle/>
          <a:p>
            <a:pPr algn="ctr"/>
            <a:r>
              <a:rPr lang="en-US" sz="5400" kern="100">
                <a:solidFill>
                  <a:srgbClr val="46B6BE"/>
                </a:solidFill>
                <a:latin typeface="Garet" panose="020B0604020202020204" charset="0"/>
                <a:ea typeface="Times New Roman" panose="02020603050405020304" pitchFamily="18" charset="0"/>
                <a:cs typeface="Times New Roman" panose="02020603050405020304" pitchFamily="18" charset="0"/>
              </a:rPr>
              <a:t>What are some of the major lessons you’ve learned from periods of stress? </a:t>
            </a:r>
          </a:p>
          <a:p>
            <a:pPr algn="ctr"/>
            <a:endParaRPr lang="fr-FR" sz="5400">
              <a:solidFill>
                <a:srgbClr val="46B6BE"/>
              </a:solidFill>
              <a:latin typeface="Garet" panose="020B0604020202020204" charset="0"/>
            </a:endParaRPr>
          </a:p>
        </p:txBody>
      </p:sp>
    </p:spTree>
    <p:extLst>
      <p:ext uri="{BB962C8B-B14F-4D97-AF65-F5344CB8AC3E}">
        <p14:creationId xmlns:p14="http://schemas.microsoft.com/office/powerpoint/2010/main" val="2019472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BB32F2-6984-DA3D-0064-E0C8C103D888}"/>
              </a:ext>
            </a:extLst>
          </p:cNvPr>
          <p:cNvSpPr>
            <a:spLocks noGrp="1"/>
          </p:cNvSpPr>
          <p:nvPr>
            <p:ph type="body" sz="quarter" idx="18"/>
          </p:nvPr>
        </p:nvSpPr>
        <p:spPr/>
        <p:txBody>
          <a:bodyPr/>
          <a:lstStyle/>
          <a:p>
            <a:r>
              <a:rPr lang="en-US"/>
              <a:t>Question 3</a:t>
            </a:r>
            <a:endParaRPr lang="fr-FR"/>
          </a:p>
        </p:txBody>
      </p:sp>
      <p:sp>
        <p:nvSpPr>
          <p:cNvPr id="3" name="Text Placeholder 2">
            <a:extLst>
              <a:ext uri="{FF2B5EF4-FFF2-40B4-BE49-F238E27FC236}">
                <a16:creationId xmlns:a16="http://schemas.microsoft.com/office/drawing/2014/main" id="{4F695097-EAB6-E4A0-6D98-F3EF09A1C4C6}"/>
              </a:ext>
            </a:extLst>
          </p:cNvPr>
          <p:cNvSpPr>
            <a:spLocks noGrp="1"/>
          </p:cNvSpPr>
          <p:nvPr>
            <p:ph type="body" sz="quarter" idx="19"/>
          </p:nvPr>
        </p:nvSpPr>
        <p:spPr>
          <a:xfrm>
            <a:off x="3276600" y="3695700"/>
            <a:ext cx="11582400" cy="1447800"/>
          </a:xfrm>
        </p:spPr>
        <p:txBody>
          <a:bodyPr/>
          <a:lstStyle/>
          <a:p>
            <a:pPr algn="ctr"/>
            <a:r>
              <a:rPr lang="en-US" sz="5400">
                <a:solidFill>
                  <a:srgbClr val="46B6BE"/>
                </a:solidFill>
                <a:latin typeface="Garet" panose="020B0604020202020204" charset="0"/>
                <a:ea typeface="Calibri" panose="020F0502020204030204" pitchFamily="34" charset="0"/>
                <a:cs typeface="Times New Roman" panose="02020603050405020304" pitchFamily="18" charset="0"/>
              </a:rPr>
              <a:t>What do you think you could do differently to (realistically!) prioritize self-care?</a:t>
            </a:r>
            <a:endParaRPr lang="en-US" sz="5400">
              <a:solidFill>
                <a:srgbClr val="46B6BE"/>
              </a:solidFill>
              <a:latin typeface="Garet" panose="020B0604020202020204" charset="0"/>
            </a:endParaRPr>
          </a:p>
          <a:p>
            <a:pPr algn="ctr"/>
            <a:endParaRPr lang="fr-FR" sz="5400">
              <a:solidFill>
                <a:srgbClr val="46B6BE"/>
              </a:solidFill>
              <a:latin typeface="Garet" panose="020B0604020202020204" charset="0"/>
            </a:endParaRPr>
          </a:p>
        </p:txBody>
      </p:sp>
    </p:spTree>
    <p:extLst>
      <p:ext uri="{BB962C8B-B14F-4D97-AF65-F5344CB8AC3E}">
        <p14:creationId xmlns:p14="http://schemas.microsoft.com/office/powerpoint/2010/main" val="33758071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 name="Text Placeholder 1">
            <a:extLst>
              <a:ext uri="{FF2B5EF4-FFF2-40B4-BE49-F238E27FC236}">
                <a16:creationId xmlns:a16="http://schemas.microsoft.com/office/drawing/2014/main" id="{AD41A2FD-64BE-7037-4E4D-D524C30F712A}"/>
              </a:ext>
            </a:extLst>
          </p:cNvPr>
          <p:cNvSpPr>
            <a:spLocks noGrp="1"/>
          </p:cNvSpPr>
          <p:nvPr>
            <p:ph type="body" sz="quarter" idx="18"/>
          </p:nvPr>
        </p:nvSpPr>
        <p:spPr>
          <a:xfrm>
            <a:off x="1085884" y="280783"/>
            <a:ext cx="16088354" cy="1972693"/>
          </a:xfrm>
        </p:spPr>
        <p:txBody>
          <a:bodyPr vert="horz" lIns="91440" tIns="45720" rIns="91440" bIns="45720" rtlCol="0" anchor="t">
            <a:noAutofit/>
          </a:bodyPr>
          <a:lstStyle/>
          <a:p>
            <a:r>
              <a:rPr lang="en-US" sz="5950">
                <a:latin typeface="Garet Bold"/>
                <a:ea typeface="Open Sans"/>
                <a:cs typeface="Open Sans"/>
              </a:rPr>
              <a:t>Harvesting: </a:t>
            </a:r>
          </a:p>
          <a:p>
            <a:r>
              <a:rPr lang="en-US" sz="5950">
                <a:latin typeface="Garet Bold"/>
                <a:ea typeface="Open Sans"/>
                <a:cs typeface="Open Sans"/>
              </a:rPr>
              <a:t>Sharing insights from your travels </a:t>
            </a:r>
          </a:p>
          <a:p>
            <a:endParaRPr lang="fr-FR"/>
          </a:p>
        </p:txBody>
      </p:sp>
      <p:sp>
        <p:nvSpPr>
          <p:cNvPr id="17" name="Text Placeholder 2">
            <a:extLst>
              <a:ext uri="{FF2B5EF4-FFF2-40B4-BE49-F238E27FC236}">
                <a16:creationId xmlns:a16="http://schemas.microsoft.com/office/drawing/2014/main" id="{1A05CCC7-8142-4315-3BB7-5FD632838BF1}"/>
              </a:ext>
            </a:extLst>
          </p:cNvPr>
          <p:cNvSpPr>
            <a:spLocks noGrp="1"/>
          </p:cNvSpPr>
          <p:nvPr>
            <p:ph type="body" sz="quarter" idx="19"/>
          </p:nvPr>
        </p:nvSpPr>
        <p:spPr>
          <a:xfrm>
            <a:off x="685764" y="5147963"/>
            <a:ext cx="5112606" cy="2131595"/>
          </a:xfrm>
        </p:spPr>
        <p:txBody>
          <a:bodyPr vert="horz" lIns="91440" tIns="45720" rIns="91440" bIns="45720" rtlCol="0" anchor="t">
            <a:noAutofit/>
          </a:bodyPr>
          <a:lstStyle/>
          <a:p>
            <a:pPr algn="ctr"/>
            <a:r>
              <a:rPr lang="en-US" sz="3200" b="1">
                <a:latin typeface="Open Sans"/>
                <a:ea typeface="Open Sans"/>
                <a:cs typeface="Open Sans"/>
              </a:rPr>
              <a:t>What are your strengths?</a:t>
            </a:r>
          </a:p>
          <a:p>
            <a:pPr algn="ctr"/>
            <a:endParaRPr lang="en-US" sz="3200" b="1">
              <a:latin typeface="Open Sans"/>
              <a:ea typeface="Open Sans"/>
              <a:cs typeface="Open Sans"/>
            </a:endParaRPr>
          </a:p>
          <a:p>
            <a:pPr algn="ctr"/>
            <a:endParaRPr lang="fr-FR" sz="3200" b="1">
              <a:latin typeface="Open Sans"/>
              <a:ea typeface="Open Sans"/>
              <a:cs typeface="Open Sans"/>
            </a:endParaRPr>
          </a:p>
        </p:txBody>
      </p:sp>
      <p:sp>
        <p:nvSpPr>
          <p:cNvPr id="19" name="Text Placeholder 4">
            <a:extLst>
              <a:ext uri="{FF2B5EF4-FFF2-40B4-BE49-F238E27FC236}">
                <a16:creationId xmlns:a16="http://schemas.microsoft.com/office/drawing/2014/main" id="{3471933D-7E76-774A-837B-42A25B4991C7}"/>
              </a:ext>
            </a:extLst>
          </p:cNvPr>
          <p:cNvSpPr>
            <a:spLocks noGrp="1"/>
          </p:cNvSpPr>
          <p:nvPr>
            <p:ph type="body" sz="quarter" idx="21"/>
          </p:nvPr>
        </p:nvSpPr>
        <p:spPr>
          <a:xfrm>
            <a:off x="12614583" y="4287640"/>
            <a:ext cx="5112606" cy="2360195"/>
          </a:xfrm>
        </p:spPr>
        <p:txBody>
          <a:bodyPr vert="horz" lIns="91440" tIns="45720" rIns="91440" bIns="45720" rtlCol="0" anchor="t">
            <a:noAutofit/>
          </a:bodyPr>
          <a:lstStyle/>
          <a:p>
            <a:pPr algn="ctr"/>
            <a:r>
              <a:rPr lang="en-US" sz="3200" b="1">
                <a:latin typeface="Open Sans"/>
                <a:ea typeface="Open Sans"/>
                <a:cs typeface="Open Sans"/>
              </a:rPr>
              <a:t>What are some of the major lessons you’ve learned from periods of stress? </a:t>
            </a:r>
          </a:p>
          <a:p>
            <a:pPr algn="ctr"/>
            <a:endParaRPr lang="fr-FR" sz="3200" b="1">
              <a:latin typeface="Open Sans"/>
              <a:ea typeface="Open Sans"/>
              <a:cs typeface="Open Sans"/>
            </a:endParaRPr>
          </a:p>
          <a:p>
            <a:pPr algn="ctr"/>
            <a:endParaRPr lang="en-US" sz="3200" b="1">
              <a:latin typeface="Open Sans"/>
              <a:ea typeface="Open Sans"/>
              <a:cs typeface="Open Sans"/>
            </a:endParaRPr>
          </a:p>
          <a:p>
            <a:pPr algn="ctr"/>
            <a:endParaRPr lang="fr-FR" sz="3200" b="1">
              <a:latin typeface="Open Sans"/>
              <a:ea typeface="Open Sans"/>
              <a:cs typeface="Open Sans"/>
            </a:endParaRPr>
          </a:p>
        </p:txBody>
      </p:sp>
      <p:sp>
        <p:nvSpPr>
          <p:cNvPr id="23" name="Text Placeholder 2">
            <a:extLst>
              <a:ext uri="{FF2B5EF4-FFF2-40B4-BE49-F238E27FC236}">
                <a16:creationId xmlns:a16="http://schemas.microsoft.com/office/drawing/2014/main" id="{4DA03211-2E37-478F-F4BF-A1156F45B4D1}"/>
              </a:ext>
            </a:extLst>
          </p:cNvPr>
          <p:cNvSpPr txBox="1">
            <a:spLocks/>
          </p:cNvSpPr>
          <p:nvPr/>
        </p:nvSpPr>
        <p:spPr>
          <a:xfrm>
            <a:off x="5066113" y="8547466"/>
            <a:ext cx="8168064" cy="2168465"/>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itchFamily="34" charset="0"/>
              <a:buNone/>
              <a:defRPr sz="3370" kern="1200">
                <a:solidFill>
                  <a:srgbClr val="3C346A"/>
                </a:solidFill>
                <a:latin typeface="Garet Bold" panose="020B060402020202020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3200" b="1">
                <a:latin typeface="Open Sans"/>
                <a:ea typeface="Open Sans"/>
                <a:cs typeface="Open Sans"/>
              </a:rPr>
              <a:t>What do you think you could do differently to (realistically!) prioritize self-care?</a:t>
            </a:r>
          </a:p>
          <a:p>
            <a:pPr algn="ctr"/>
            <a:endParaRPr lang="fr-FR" sz="3200" b="1">
              <a:latin typeface="Open Sans"/>
              <a:ea typeface="Open Sans"/>
              <a:cs typeface="Open Sans"/>
            </a:endParaRPr>
          </a:p>
        </p:txBody>
      </p:sp>
      <p:grpSp>
        <p:nvGrpSpPr>
          <p:cNvPr id="25" name="Group 2">
            <a:extLst>
              <a:ext uri="{FF2B5EF4-FFF2-40B4-BE49-F238E27FC236}">
                <a16:creationId xmlns:a16="http://schemas.microsoft.com/office/drawing/2014/main" id="{77779688-89BB-A6FE-1E5C-51BB9E86862D}"/>
              </a:ext>
            </a:extLst>
          </p:cNvPr>
          <p:cNvGrpSpPr/>
          <p:nvPr/>
        </p:nvGrpSpPr>
        <p:grpSpPr>
          <a:xfrm>
            <a:off x="6587698" y="2933700"/>
            <a:ext cx="5112606" cy="5029200"/>
            <a:chOff x="0" y="0"/>
            <a:chExt cx="812800" cy="812800"/>
          </a:xfrm>
        </p:grpSpPr>
        <p:sp>
          <p:nvSpPr>
            <p:cNvPr id="26" name="Freeform 3">
              <a:extLst>
                <a:ext uri="{FF2B5EF4-FFF2-40B4-BE49-F238E27FC236}">
                  <a16:creationId xmlns:a16="http://schemas.microsoft.com/office/drawing/2014/main" id="{7ABAEC42-5739-46FA-B36E-64CACA47F8E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B6BE"/>
            </a:solidFill>
          </p:spPr>
          <p:txBody>
            <a:bodyPr/>
            <a:lstStyle/>
            <a:p>
              <a:endParaRPr lang="en-US"/>
            </a:p>
          </p:txBody>
        </p:sp>
        <p:sp>
          <p:nvSpPr>
            <p:cNvPr id="27" name="TextBox 4">
              <a:extLst>
                <a:ext uri="{FF2B5EF4-FFF2-40B4-BE49-F238E27FC236}">
                  <a16:creationId xmlns:a16="http://schemas.microsoft.com/office/drawing/2014/main" id="{86E2118F-37D7-9CB5-9FFA-ED26EB6E342B}"/>
                </a:ext>
              </a:extLst>
            </p:cNvPr>
            <p:cNvSpPr txBox="1"/>
            <p:nvPr/>
          </p:nvSpPr>
          <p:spPr>
            <a:xfrm>
              <a:off x="76200" y="38100"/>
              <a:ext cx="660400" cy="698500"/>
            </a:xfrm>
            <a:prstGeom prst="rect">
              <a:avLst/>
            </a:prstGeom>
          </p:spPr>
          <p:txBody>
            <a:bodyPr lIns="50800" tIns="50800" rIns="50800" bIns="50800" rtlCol="0" anchor="ctr"/>
            <a:lstStyle/>
            <a:p>
              <a:pPr algn="ctr">
                <a:lnSpc>
                  <a:spcPts val="3079"/>
                </a:lnSpc>
              </a:pPr>
              <a:endParaRPr/>
            </a:p>
          </p:txBody>
        </p:sp>
      </p:grpSp>
      <p:pic>
        <p:nvPicPr>
          <p:cNvPr id="2" name="Picture 1" descr="A group of people sitting in a circle holding hands together&#10;&#10;Description automatically generated">
            <a:extLst>
              <a:ext uri="{FF2B5EF4-FFF2-40B4-BE49-F238E27FC236}">
                <a16:creationId xmlns:a16="http://schemas.microsoft.com/office/drawing/2014/main" id="{72B2F2D2-6C77-7EDA-52E4-7C8A5DB17191}"/>
              </a:ext>
            </a:extLst>
          </p:cNvPr>
          <p:cNvPicPr>
            <a:picLocks noChangeAspect="1"/>
          </p:cNvPicPr>
          <p:nvPr/>
        </p:nvPicPr>
        <p:blipFill>
          <a:blip r:embed="rId3"/>
          <a:stretch>
            <a:fillRect/>
          </a:stretch>
        </p:blipFill>
        <p:spPr>
          <a:xfrm>
            <a:off x="6814599" y="3226261"/>
            <a:ext cx="4669155" cy="4474845"/>
          </a:xfrm>
          <a:prstGeom prst="ellipse">
            <a:avLst/>
          </a:prstGeom>
        </p:spPr>
      </p:pic>
    </p:spTree>
    <p:extLst>
      <p:ext uri="{BB962C8B-B14F-4D97-AF65-F5344CB8AC3E}">
        <p14:creationId xmlns:p14="http://schemas.microsoft.com/office/powerpoint/2010/main" val="5244997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9F382E-2979-57A3-26BE-FAF45AA756AB}"/>
              </a:ext>
            </a:extLst>
          </p:cNvPr>
          <p:cNvSpPr>
            <a:spLocks noGrp="1"/>
          </p:cNvSpPr>
          <p:nvPr>
            <p:ph type="body" sz="quarter" idx="18"/>
          </p:nvPr>
        </p:nvSpPr>
        <p:spPr/>
        <p:txBody>
          <a:bodyPr/>
          <a:lstStyle/>
          <a:p>
            <a:pPr algn="ctr"/>
            <a:r>
              <a:rPr lang="en-US"/>
              <a:t>Reflection</a:t>
            </a:r>
            <a:endParaRPr lang="fr-FR"/>
          </a:p>
        </p:txBody>
      </p:sp>
      <p:sp>
        <p:nvSpPr>
          <p:cNvPr id="3" name="Text Placeholder 2">
            <a:extLst>
              <a:ext uri="{FF2B5EF4-FFF2-40B4-BE49-F238E27FC236}">
                <a16:creationId xmlns:a16="http://schemas.microsoft.com/office/drawing/2014/main" id="{00DECFAE-8947-0F89-ACD2-C093FB851D85}"/>
              </a:ext>
            </a:extLst>
          </p:cNvPr>
          <p:cNvSpPr>
            <a:spLocks noGrp="1"/>
          </p:cNvSpPr>
          <p:nvPr>
            <p:ph type="body" sz="quarter" idx="19"/>
          </p:nvPr>
        </p:nvSpPr>
        <p:spPr>
          <a:xfrm>
            <a:off x="838201" y="3543299"/>
            <a:ext cx="7924799" cy="1981200"/>
          </a:xfrm>
        </p:spPr>
        <p:txBody>
          <a:bodyPr/>
          <a:lstStyle/>
          <a:p>
            <a:pPr algn="ctr"/>
            <a:r>
              <a:rPr lang="en-US" sz="3600">
                <a:latin typeface="Open Sans" panose="020B0606030504020204" pitchFamily="34" charset="0"/>
              </a:rPr>
              <a:t>On a post-it note, write one priority you identified for yourself</a:t>
            </a:r>
          </a:p>
          <a:p>
            <a:pPr algn="ctr"/>
            <a:endParaRPr lang="en-US" sz="3600">
              <a:latin typeface="Open Sans" panose="020B0606030504020204" pitchFamily="34" charset="0"/>
            </a:endParaRPr>
          </a:p>
          <a:p>
            <a:pPr algn="ctr"/>
            <a:r>
              <a:rPr lang="en-US" sz="3600">
                <a:latin typeface="Open Sans" panose="020B0606030504020204" pitchFamily="34" charset="0"/>
              </a:rPr>
              <a:t>Bonus: Share it with your neighbor!</a:t>
            </a:r>
          </a:p>
          <a:p>
            <a:pPr algn="ctr"/>
            <a:endParaRPr lang="fr-FR" sz="3600">
              <a:latin typeface="Open Sans" panose="020B0606030504020204" pitchFamily="34" charset="0"/>
            </a:endParaRPr>
          </a:p>
        </p:txBody>
      </p:sp>
      <p:pic>
        <p:nvPicPr>
          <p:cNvPr id="5" name="Picture 4" descr="A person with a beard smiling&#10;&#10;Description automatically generated">
            <a:extLst>
              <a:ext uri="{FF2B5EF4-FFF2-40B4-BE49-F238E27FC236}">
                <a16:creationId xmlns:a16="http://schemas.microsoft.com/office/drawing/2014/main" id="{26D57730-F967-E59F-7D61-C6D079975844}"/>
              </a:ext>
            </a:extLst>
          </p:cNvPr>
          <p:cNvPicPr>
            <a:picLocks noChangeAspect="1"/>
          </p:cNvPicPr>
          <p:nvPr/>
        </p:nvPicPr>
        <p:blipFill rotWithShape="1">
          <a:blip r:embed="rId3">
            <a:extLst>
              <a:ext uri="{28A0092B-C50C-407E-A947-70E740481C1C}">
                <a14:useLocalDpi xmlns:a14="http://schemas.microsoft.com/office/drawing/2010/main" val="0"/>
              </a:ext>
            </a:extLst>
          </a:blip>
          <a:srcRect l="36773" r="-1"/>
          <a:stretch/>
        </p:blipFill>
        <p:spPr>
          <a:xfrm>
            <a:off x="11201400" y="0"/>
            <a:ext cx="12334921" cy="10287000"/>
          </a:xfrm>
          <a:prstGeom prst="rect">
            <a:avLst/>
          </a:prstGeom>
        </p:spPr>
      </p:pic>
    </p:spTree>
    <p:extLst>
      <p:ext uri="{BB962C8B-B14F-4D97-AF65-F5344CB8AC3E}">
        <p14:creationId xmlns:p14="http://schemas.microsoft.com/office/powerpoint/2010/main" val="42418558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1ED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A6108-13F5-EE6F-6D0A-EDAB29BAC83E}"/>
              </a:ext>
            </a:extLst>
          </p:cNvPr>
          <p:cNvSpPr>
            <a:spLocks noGrp="1"/>
          </p:cNvSpPr>
          <p:nvPr>
            <p:ph type="title"/>
          </p:nvPr>
        </p:nvSpPr>
        <p:spPr>
          <a:xfrm>
            <a:off x="0" y="274638"/>
            <a:ext cx="18288000" cy="1143000"/>
          </a:xfrm>
        </p:spPr>
        <p:txBody>
          <a:bodyPr/>
          <a:lstStyle/>
          <a:p>
            <a:r>
              <a:rPr lang="en-US"/>
              <a:t>Thank you!</a:t>
            </a:r>
          </a:p>
        </p:txBody>
      </p:sp>
      <p:sp>
        <p:nvSpPr>
          <p:cNvPr id="4" name="TextBox 3">
            <a:extLst>
              <a:ext uri="{FF2B5EF4-FFF2-40B4-BE49-F238E27FC236}">
                <a16:creationId xmlns:a16="http://schemas.microsoft.com/office/drawing/2014/main" id="{E4EAA375-6B2B-93E8-6FEC-14B9D04C885C}"/>
              </a:ext>
            </a:extLst>
          </p:cNvPr>
          <p:cNvSpPr txBox="1"/>
          <p:nvPr/>
        </p:nvSpPr>
        <p:spPr>
          <a:xfrm>
            <a:off x="1684564" y="1672444"/>
            <a:ext cx="14973300" cy="1123384"/>
          </a:xfrm>
          <a:prstGeom prst="rect">
            <a:avLst/>
          </a:prstGeom>
          <a:noFill/>
          <a:ln w="38100">
            <a:solidFill>
              <a:schemeClr val="tx1"/>
            </a:solidFill>
            <a:prstDash val="dash"/>
          </a:ln>
        </p:spPr>
        <p:txBody>
          <a:bodyPr wrap="square" rtlCol="0">
            <a:spAutoFit/>
          </a:bodyPr>
          <a:lstStyle/>
          <a:p>
            <a:pPr algn="ctr"/>
            <a:r>
              <a:rPr lang="en-US" sz="4000"/>
              <a:t>Your contact information</a:t>
            </a:r>
          </a:p>
          <a:p>
            <a:pPr algn="ctr"/>
            <a:endParaRPr lang="en-US" sz="2700"/>
          </a:p>
        </p:txBody>
      </p:sp>
      <p:sp>
        <p:nvSpPr>
          <p:cNvPr id="7" name="TextBox 6">
            <a:extLst>
              <a:ext uri="{FF2B5EF4-FFF2-40B4-BE49-F238E27FC236}">
                <a16:creationId xmlns:a16="http://schemas.microsoft.com/office/drawing/2014/main" id="{D3A67E5D-E48E-C6A0-3FFE-A2220077C69C}"/>
              </a:ext>
            </a:extLst>
          </p:cNvPr>
          <p:cNvSpPr txBox="1"/>
          <p:nvPr/>
        </p:nvSpPr>
        <p:spPr>
          <a:xfrm>
            <a:off x="1600200" y="5448300"/>
            <a:ext cx="12858750" cy="923330"/>
          </a:xfrm>
          <a:prstGeom prst="rect">
            <a:avLst/>
          </a:prstGeom>
          <a:noFill/>
        </p:spPr>
        <p:txBody>
          <a:bodyPr wrap="square" lIns="91440" tIns="45720" rIns="91440" bIns="45720" rtlCol="0" anchor="t">
            <a:spAutoFit/>
          </a:bodyPr>
          <a:lstStyle/>
          <a:p>
            <a:pPr algn="ctr"/>
            <a:r>
              <a:rPr lang="en-US" sz="2700" b="1" dirty="0">
                <a:latin typeface="Open Sans"/>
                <a:ea typeface="Open Sans"/>
                <a:cs typeface="Open Sans"/>
              </a:rPr>
              <a:t>For more information about youth mental health, visit confidentconnections.org</a:t>
            </a:r>
          </a:p>
        </p:txBody>
      </p:sp>
      <p:pic>
        <p:nvPicPr>
          <p:cNvPr id="3" name="Picture 2" descr="A qr code with a few squares&#10;&#10;Description automatically generated">
            <a:extLst>
              <a:ext uri="{FF2B5EF4-FFF2-40B4-BE49-F238E27FC236}">
                <a16:creationId xmlns:a16="http://schemas.microsoft.com/office/drawing/2014/main" id="{3BA1EB48-93A3-9389-CF9D-B65D65D60A48}"/>
              </a:ext>
            </a:extLst>
          </p:cNvPr>
          <p:cNvPicPr>
            <a:picLocks noChangeAspect="1"/>
          </p:cNvPicPr>
          <p:nvPr/>
        </p:nvPicPr>
        <p:blipFill>
          <a:blip r:embed="rId3"/>
          <a:stretch>
            <a:fillRect/>
          </a:stretch>
        </p:blipFill>
        <p:spPr>
          <a:xfrm>
            <a:off x="14798488" y="4730002"/>
            <a:ext cx="1852333" cy="1852333"/>
          </a:xfrm>
          <a:prstGeom prst="rect">
            <a:avLst/>
          </a:prstGeom>
        </p:spPr>
      </p:pic>
    </p:spTree>
    <p:extLst>
      <p:ext uri="{BB962C8B-B14F-4D97-AF65-F5344CB8AC3E}">
        <p14:creationId xmlns:p14="http://schemas.microsoft.com/office/powerpoint/2010/main" val="36809546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AFB6C6-C8E1-E0E2-85BD-F58FA20E3502}"/>
              </a:ext>
            </a:extLst>
          </p:cNvPr>
          <p:cNvSpPr>
            <a:spLocks noGrp="1"/>
          </p:cNvSpPr>
          <p:nvPr>
            <p:ph type="body" sz="quarter" idx="4294967295"/>
          </p:nvPr>
        </p:nvSpPr>
        <p:spPr>
          <a:xfrm>
            <a:off x="157581" y="342900"/>
            <a:ext cx="8986419" cy="921147"/>
          </a:xfrm>
        </p:spPr>
        <p:txBody>
          <a:bodyPr/>
          <a:lstStyle/>
          <a:p>
            <a:pPr marL="0" indent="0" algn="ctr">
              <a:buNone/>
            </a:pPr>
            <a:r>
              <a:rPr lang="en-US" sz="3600">
                <a:solidFill>
                  <a:srgbClr val="3C346A"/>
                </a:solidFill>
              </a:rPr>
              <a:t>How to use these slides </a:t>
            </a:r>
            <a:endParaRPr lang="fr-FR" sz="3600">
              <a:solidFill>
                <a:srgbClr val="3C346A"/>
              </a:solidFill>
            </a:endParaRPr>
          </a:p>
          <a:p>
            <a:endParaRPr lang="fr-FR"/>
          </a:p>
        </p:txBody>
      </p:sp>
      <p:sp>
        <p:nvSpPr>
          <p:cNvPr id="3" name="Text Placeholder 2">
            <a:extLst>
              <a:ext uri="{FF2B5EF4-FFF2-40B4-BE49-F238E27FC236}">
                <a16:creationId xmlns:a16="http://schemas.microsoft.com/office/drawing/2014/main" id="{C7442B72-1621-07AB-2F22-F9DF53C190B5}"/>
              </a:ext>
            </a:extLst>
          </p:cNvPr>
          <p:cNvSpPr>
            <a:spLocks noGrp="1"/>
          </p:cNvSpPr>
          <p:nvPr>
            <p:ph type="body" sz="quarter" idx="10"/>
          </p:nvPr>
        </p:nvSpPr>
        <p:spPr>
          <a:xfrm>
            <a:off x="385011" y="1262042"/>
            <a:ext cx="8569193" cy="11515752"/>
          </a:xfrm>
        </p:spPr>
        <p:txBody>
          <a:bodyPr vert="horz" lIns="91440" tIns="45720" rIns="91440" bIns="45720" rtlCol="0" anchor="t">
            <a:normAutofit/>
          </a:bodyPr>
          <a:lstStyle/>
          <a:p>
            <a:pPr algn="l"/>
            <a:r>
              <a:rPr lang="en-US" sz="2000" b="0" dirty="0">
                <a:latin typeface="Open Sans"/>
                <a:ea typeface="Open Sans"/>
                <a:cs typeface="Open Sans"/>
              </a:rPr>
              <a:t>This slide deck a World Café style discussion for families to talk about mental health. </a:t>
            </a:r>
            <a:endParaRPr lang="en-US" sz="2000" b="0">
              <a:latin typeface="Open Sans" panose="020B0606030504020204" pitchFamily="34" charset="0"/>
            </a:endParaRPr>
          </a:p>
          <a:p>
            <a:pPr algn="l"/>
            <a:endParaRPr lang="en-US" sz="2000" b="0">
              <a:latin typeface="Open Sans" panose="020B0606030504020204" pitchFamily="34" charset="0"/>
            </a:endParaRPr>
          </a:p>
          <a:p>
            <a:pPr algn="l"/>
            <a:r>
              <a:rPr lang="en-US" sz="2000" b="0" dirty="0">
                <a:latin typeface="Open Sans"/>
                <a:ea typeface="Open Sans"/>
                <a:cs typeface="Open Sans"/>
              </a:rPr>
              <a:t>It can be used by family-serving organizations in caregiver learning sessions. </a:t>
            </a:r>
            <a:endParaRPr lang="en-US" sz="2000" b="0" dirty="0">
              <a:latin typeface="Open Sans" panose="020B0606030504020204" pitchFamily="34" charset="0"/>
            </a:endParaRPr>
          </a:p>
          <a:p>
            <a:pPr algn="l"/>
            <a:endParaRPr lang="en-US" sz="2000" b="0">
              <a:latin typeface="Open Sans" panose="020B0606030504020204" pitchFamily="34" charset="0"/>
            </a:endParaRPr>
          </a:p>
          <a:p>
            <a:pPr algn="l"/>
            <a:r>
              <a:rPr lang="en-US" sz="2200" b="0" dirty="0">
                <a:latin typeface="Open Sans"/>
                <a:ea typeface="Open Sans"/>
                <a:cs typeface="Open Sans"/>
              </a:rPr>
              <a:t>Facilitators can customize the designated areas of the deck for their communities and present it to families at family engagement nights, parent workshop events, or during other community gatherings.</a:t>
            </a:r>
            <a:endParaRPr lang="en-US" sz="2200" dirty="0">
              <a:latin typeface="Open Sans"/>
              <a:ea typeface="Open Sans"/>
              <a:cs typeface="Open Sans"/>
            </a:endParaRPr>
          </a:p>
          <a:p>
            <a:pPr marL="0" indent="0" algn="l">
              <a:lnSpc>
                <a:spcPct val="100000"/>
              </a:lnSpc>
              <a:buNone/>
            </a:pPr>
            <a:endParaRPr lang="en-US" sz="2200" b="0">
              <a:latin typeface="Open Sans" panose="020B0606030504020204" pitchFamily="34" charset="0"/>
            </a:endParaRPr>
          </a:p>
          <a:p>
            <a:pPr algn="l"/>
            <a:r>
              <a:rPr lang="en-US" sz="2200" b="0" dirty="0">
                <a:latin typeface="Open Sans"/>
                <a:ea typeface="Open Sans"/>
                <a:cs typeface="Open Sans"/>
              </a:rPr>
              <a:t>Facilitation Notes: </a:t>
            </a:r>
            <a:endParaRPr lang="en-US" sz="2200" b="0" dirty="0">
              <a:latin typeface="Open Sans" panose="020B0606030504020204" pitchFamily="34" charset="0"/>
            </a:endParaRPr>
          </a:p>
          <a:p>
            <a:pPr algn="l"/>
            <a:endParaRPr lang="en-US" sz="2200" b="0">
              <a:latin typeface="Open Sans"/>
              <a:ea typeface="Open Sans"/>
              <a:cs typeface="Open Sans"/>
            </a:endParaRPr>
          </a:p>
          <a:p>
            <a:pPr algn="l"/>
            <a:r>
              <a:rPr lang="en-US" sz="2200" b="0" dirty="0">
                <a:latin typeface="Open Sans"/>
                <a:ea typeface="Open Sans"/>
                <a:cs typeface="Open Sans"/>
              </a:rPr>
              <a:t>To customize these slides for your audience: </a:t>
            </a:r>
            <a:endParaRPr lang="en-US" dirty="0"/>
          </a:p>
          <a:p>
            <a:pPr marL="342900" indent="-342900" algn="l">
              <a:lnSpc>
                <a:spcPct val="100000"/>
              </a:lnSpc>
              <a:buFont typeface="Arial" panose="020B0604020202020204" pitchFamily="34" charset="0"/>
              <a:buChar char="•"/>
            </a:pPr>
            <a:r>
              <a:rPr lang="en-US" sz="2200" dirty="0">
                <a:solidFill>
                  <a:srgbClr val="3C346A"/>
                </a:solidFill>
                <a:latin typeface="Garet"/>
                <a:ea typeface="Open Sans"/>
                <a:cs typeface="Open Sans"/>
              </a:rPr>
              <a:t>Google Slides: Navigate to File &gt; Make a Copy &gt; Entire Presentation</a:t>
            </a:r>
          </a:p>
          <a:p>
            <a:pPr marL="342900" indent="-342900" algn="l">
              <a:lnSpc>
                <a:spcPct val="100000"/>
              </a:lnSpc>
              <a:buFont typeface="Arial" panose="020B0604020202020204" pitchFamily="34" charset="0"/>
              <a:buChar char="•"/>
            </a:pPr>
            <a:r>
              <a:rPr lang="en-US" sz="2200" dirty="0">
                <a:solidFill>
                  <a:srgbClr val="3C346A"/>
                </a:solidFill>
                <a:latin typeface="Garet"/>
                <a:ea typeface="Open Sans"/>
                <a:cs typeface="Open Sans"/>
              </a:rPr>
              <a:t>PowerPoint: Navigate to File &gt; Download &gt; Microsoft PowerPoint (.pptx)</a:t>
            </a:r>
          </a:p>
          <a:p>
            <a:pPr algn="l">
              <a:lnSpc>
                <a:spcPct val="100000"/>
              </a:lnSpc>
            </a:pPr>
            <a:endParaRPr lang="en-US" sz="2200" b="0">
              <a:latin typeface="Open Sans" panose="020B0606030504020204" pitchFamily="34" charset="0"/>
            </a:endParaRPr>
          </a:p>
          <a:p>
            <a:pPr algn="l"/>
            <a:r>
              <a:rPr lang="en-US" sz="2200" b="0" dirty="0">
                <a:latin typeface="Open Sans"/>
                <a:ea typeface="Open Sans"/>
                <a:cs typeface="Open Sans"/>
              </a:rPr>
              <a:t>See the World Café Session 1 Facilitation Guide for details about materials needed, group size, slide talking points, and more. </a:t>
            </a:r>
            <a:endParaRPr lang="en-US" sz="2200" b="0" dirty="0">
              <a:latin typeface="Open Sans" panose="020B0606030504020204" pitchFamily="34" charset="0"/>
            </a:endParaRPr>
          </a:p>
          <a:p>
            <a:pPr algn="l">
              <a:lnSpc>
                <a:spcPct val="100000"/>
              </a:lnSpc>
            </a:pPr>
            <a:endParaRPr lang="en-US" sz="2200" b="0">
              <a:latin typeface="Open Sans" panose="020B0606030504020204" pitchFamily="34" charset="0"/>
            </a:endParaRPr>
          </a:p>
          <a:p>
            <a:pPr algn="l">
              <a:lnSpc>
                <a:spcPct val="100000"/>
              </a:lnSpc>
            </a:pPr>
            <a:r>
              <a:rPr lang="en-US" sz="2200" b="0" dirty="0">
                <a:latin typeface="Open Sans"/>
                <a:ea typeface="Open Sans"/>
                <a:cs typeface="Open Sans"/>
              </a:rPr>
              <a:t>See the Notes section of each slide a script. Note that words in [brackets] refer to actions.</a:t>
            </a:r>
          </a:p>
          <a:p>
            <a:pPr algn="l"/>
            <a:endParaRPr lang="fr-FR" sz="2200" b="0">
              <a:latin typeface="Open Sans" panose="020B0606030504020204" pitchFamily="34" charset="0"/>
            </a:endParaRPr>
          </a:p>
        </p:txBody>
      </p:sp>
      <p:sp>
        <p:nvSpPr>
          <p:cNvPr id="4" name="TextBox 3">
            <a:extLst>
              <a:ext uri="{FF2B5EF4-FFF2-40B4-BE49-F238E27FC236}">
                <a16:creationId xmlns:a16="http://schemas.microsoft.com/office/drawing/2014/main" id="{BCFD4C2B-9EB1-7E9B-A93F-7E2D221EC57D}"/>
              </a:ext>
            </a:extLst>
          </p:cNvPr>
          <p:cNvSpPr txBox="1"/>
          <p:nvPr/>
        </p:nvSpPr>
        <p:spPr>
          <a:xfrm>
            <a:off x="9906001" y="6659744"/>
            <a:ext cx="7543800" cy="1815882"/>
          </a:xfrm>
          <a:prstGeom prst="rect">
            <a:avLst/>
          </a:prstGeom>
          <a:noFill/>
          <a:ln w="38100">
            <a:solidFill>
              <a:schemeClr val="tx1"/>
            </a:solidFill>
            <a:prstDash val="dash"/>
          </a:ln>
        </p:spPr>
        <p:txBody>
          <a:bodyPr wrap="square" rtlCol="0">
            <a:spAutoFit/>
          </a:bodyPr>
          <a:lstStyle/>
          <a:p>
            <a:pPr algn="ctr"/>
            <a:r>
              <a:rPr lang="en-US" sz="2800" b="1">
                <a:latin typeface="Garet" panose="020B0604020202020204" charset="0"/>
              </a:rPr>
              <a:t>You’ll see boxes throughout the deck that look like this. This indicates an area that you should personalize the deck to fit your community.  </a:t>
            </a:r>
          </a:p>
        </p:txBody>
      </p:sp>
      <p:pic>
        <p:nvPicPr>
          <p:cNvPr id="5" name="Picture 4" descr="A person standing in front of a group of people&#10;&#10;Description automatically generated">
            <a:extLst>
              <a:ext uri="{FF2B5EF4-FFF2-40B4-BE49-F238E27FC236}">
                <a16:creationId xmlns:a16="http://schemas.microsoft.com/office/drawing/2014/main" id="{E9703D89-02A4-F783-B560-811EF979F2BC}"/>
              </a:ext>
            </a:extLst>
          </p:cNvPr>
          <p:cNvPicPr>
            <a:picLocks noChangeAspect="1"/>
          </p:cNvPicPr>
          <p:nvPr/>
        </p:nvPicPr>
        <p:blipFill rotWithShape="1">
          <a:blip r:embed="rId2">
            <a:extLst>
              <a:ext uri="{28A0092B-C50C-407E-A947-70E740481C1C}">
                <a14:useLocalDpi xmlns:a14="http://schemas.microsoft.com/office/drawing/2010/main" val="0"/>
              </a:ext>
            </a:extLst>
          </a:blip>
          <a:srcRect b="24717"/>
          <a:stretch/>
        </p:blipFill>
        <p:spPr>
          <a:xfrm>
            <a:off x="10079196" y="803473"/>
            <a:ext cx="7197410" cy="5396656"/>
          </a:xfrm>
          <a:prstGeom prst="rect">
            <a:avLst/>
          </a:prstGeom>
        </p:spPr>
      </p:pic>
    </p:spTree>
    <p:extLst>
      <p:ext uri="{BB962C8B-B14F-4D97-AF65-F5344CB8AC3E}">
        <p14:creationId xmlns:p14="http://schemas.microsoft.com/office/powerpoint/2010/main" val="4190513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814C1F-FCF5-4462-CF49-521631FCFFE7}"/>
              </a:ext>
            </a:extLst>
          </p:cNvPr>
          <p:cNvSpPr>
            <a:spLocks noGrp="1"/>
          </p:cNvSpPr>
          <p:nvPr>
            <p:ph type="body" sz="quarter" idx="18"/>
          </p:nvPr>
        </p:nvSpPr>
        <p:spPr>
          <a:xfrm>
            <a:off x="9829800" y="1146687"/>
            <a:ext cx="7391400" cy="2930013"/>
          </a:xfrm>
        </p:spPr>
        <p:txBody>
          <a:bodyPr/>
          <a:lstStyle/>
          <a:p>
            <a:pPr algn="ctr"/>
            <a:r>
              <a:rPr lang="en-US" sz="4000"/>
              <a:t>World Café: </a:t>
            </a:r>
            <a:br>
              <a:rPr lang="en-US" sz="4000"/>
            </a:br>
            <a:r>
              <a:rPr lang="en-US" sz="4000">
                <a:latin typeface="Garet" panose="020B0604020202020204" charset="0"/>
              </a:rPr>
              <a:t>Coping With Stress</a:t>
            </a:r>
            <a:endParaRPr lang="fr-FR" sz="4000">
              <a:latin typeface="Garet" panose="020B0604020202020204" charset="0"/>
            </a:endParaRPr>
          </a:p>
          <a:p>
            <a:pPr algn="ctr"/>
            <a:endParaRPr lang="fr-FR"/>
          </a:p>
        </p:txBody>
      </p:sp>
      <p:sp>
        <p:nvSpPr>
          <p:cNvPr id="4" name="Text Placeholder 3">
            <a:extLst>
              <a:ext uri="{FF2B5EF4-FFF2-40B4-BE49-F238E27FC236}">
                <a16:creationId xmlns:a16="http://schemas.microsoft.com/office/drawing/2014/main" id="{91263346-E55D-8697-3CF5-17094D61802C}"/>
              </a:ext>
            </a:extLst>
          </p:cNvPr>
          <p:cNvSpPr>
            <a:spLocks noGrp="1"/>
          </p:cNvSpPr>
          <p:nvPr>
            <p:ph type="body" sz="quarter" idx="20"/>
          </p:nvPr>
        </p:nvSpPr>
        <p:spPr>
          <a:xfrm>
            <a:off x="11424245" y="5129463"/>
            <a:ext cx="4202509" cy="1828800"/>
          </a:xfrm>
        </p:spPr>
        <p:txBody>
          <a:bodyPr/>
          <a:lstStyle/>
          <a:p>
            <a:pPr algn="ctr"/>
            <a:r>
              <a:rPr lang="en-US"/>
              <a:t>Your Name </a:t>
            </a:r>
          </a:p>
          <a:p>
            <a:pPr algn="ctr"/>
            <a:r>
              <a:rPr lang="en-US"/>
              <a:t>Date</a:t>
            </a:r>
          </a:p>
          <a:p>
            <a:pPr algn="ctr"/>
            <a:r>
              <a:rPr lang="en-US"/>
              <a:t>Organization </a:t>
            </a:r>
          </a:p>
        </p:txBody>
      </p:sp>
      <p:pic>
        <p:nvPicPr>
          <p:cNvPr id="5" name="Picture 4" descr="A person and person sitting on a couch&#10;&#10;Description automatically generated">
            <a:extLst>
              <a:ext uri="{FF2B5EF4-FFF2-40B4-BE49-F238E27FC236}">
                <a16:creationId xmlns:a16="http://schemas.microsoft.com/office/drawing/2014/main" id="{A5CD330A-B418-6DC6-1FB8-AF593A95602E}"/>
              </a:ext>
            </a:extLst>
          </p:cNvPr>
          <p:cNvPicPr>
            <a:picLocks noChangeAspect="1"/>
          </p:cNvPicPr>
          <p:nvPr/>
        </p:nvPicPr>
        <p:blipFill rotWithShape="1">
          <a:blip r:embed="rId3">
            <a:extLst>
              <a:ext uri="{28A0092B-C50C-407E-A947-70E740481C1C}">
                <a14:useLocalDpi xmlns:a14="http://schemas.microsoft.com/office/drawing/2010/main" val="0"/>
              </a:ext>
            </a:extLst>
          </a:blip>
          <a:srcRect r="29347"/>
          <a:stretch/>
        </p:blipFill>
        <p:spPr>
          <a:xfrm>
            <a:off x="-3037635" y="-24246"/>
            <a:ext cx="10927903" cy="10311245"/>
          </a:xfrm>
          <a:prstGeom prst="rect">
            <a:avLst/>
          </a:prstGeom>
        </p:spPr>
      </p:pic>
    </p:spTree>
    <p:extLst>
      <p:ext uri="{BB962C8B-B14F-4D97-AF65-F5344CB8AC3E}">
        <p14:creationId xmlns:p14="http://schemas.microsoft.com/office/powerpoint/2010/main" val="25288641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34106-27FD-251C-ED67-43B2AB163B45}"/>
              </a:ext>
            </a:extLst>
          </p:cNvPr>
          <p:cNvSpPr>
            <a:spLocks noGrp="1"/>
          </p:cNvSpPr>
          <p:nvPr>
            <p:ph type="title" idx="4294967295"/>
          </p:nvPr>
        </p:nvSpPr>
        <p:spPr>
          <a:xfrm>
            <a:off x="9753600" y="1855146"/>
            <a:ext cx="7359316" cy="1143000"/>
          </a:xfrm>
        </p:spPr>
        <p:txBody>
          <a:bodyPr/>
          <a:lstStyle/>
          <a:p>
            <a:pPr algn="l"/>
            <a:r>
              <a:rPr lang="en-US"/>
              <a:t>Objectives </a:t>
            </a:r>
          </a:p>
        </p:txBody>
      </p:sp>
      <p:sp>
        <p:nvSpPr>
          <p:cNvPr id="14" name="Content Placeholder 4">
            <a:extLst>
              <a:ext uri="{FF2B5EF4-FFF2-40B4-BE49-F238E27FC236}">
                <a16:creationId xmlns:a16="http://schemas.microsoft.com/office/drawing/2014/main" id="{9A8BA273-EAA9-6D62-2B07-9E72762B7BFD}"/>
              </a:ext>
            </a:extLst>
          </p:cNvPr>
          <p:cNvSpPr txBox="1">
            <a:spLocks/>
          </p:cNvSpPr>
          <p:nvPr/>
        </p:nvSpPr>
        <p:spPr>
          <a:xfrm>
            <a:off x="9753600" y="3314700"/>
            <a:ext cx="6809873" cy="4267200"/>
          </a:xfrm>
          <a:prstGeom prst="rect">
            <a:avLst/>
          </a:prstGeom>
        </p:spPr>
        <p:txBody>
          <a:bodyPr vert="horz" lIns="137160" tIns="68580" rIns="137160" bIns="68580" rtlCol="0" anchor="t">
            <a:noAutofit/>
          </a:bodyPr>
          <a:lstStyle>
            <a:lvl1pPr marL="0" indent="0" algn="l" defTabSz="914400" rtl="0" eaLnBrk="1" latinLnBrk="0" hangingPunct="1">
              <a:spcBef>
                <a:spcPct val="20000"/>
              </a:spcBef>
              <a:buFont typeface="Arial" pitchFamily="34" charset="0"/>
              <a:buNone/>
              <a:defRPr sz="5500" kern="1200">
                <a:solidFill>
                  <a:srgbClr val="3C346A"/>
                </a:solidFill>
                <a:latin typeface="Garet Bold" panose="020B060402020202020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r>
              <a:rPr lang="en-US" sz="3200">
                <a:latin typeface="Open Sans" panose="020B0606030504020204" pitchFamily="34" charset="0"/>
              </a:rPr>
              <a:t>Learn from each other</a:t>
            </a:r>
          </a:p>
          <a:p>
            <a:pPr marL="342900" indent="-342900">
              <a:buFont typeface="Arial" panose="020B0604020202020204" pitchFamily="34" charset="0"/>
              <a:buChar char="•"/>
            </a:pPr>
            <a:r>
              <a:rPr lang="en-US" sz="3200">
                <a:latin typeface="Open Sans" panose="020B0606030504020204" pitchFamily="34" charset="0"/>
              </a:rPr>
              <a:t>Connect with one another</a:t>
            </a:r>
          </a:p>
          <a:p>
            <a:pPr marL="342900" indent="-342900">
              <a:buFont typeface="Arial" panose="020B0604020202020204" pitchFamily="34" charset="0"/>
              <a:buChar char="•"/>
            </a:pPr>
            <a:r>
              <a:rPr lang="en-US" sz="3200">
                <a:latin typeface="Open Sans" panose="020B0606030504020204" pitchFamily="34" charset="0"/>
              </a:rPr>
              <a:t>Learn different ways to handle stress</a:t>
            </a:r>
          </a:p>
        </p:txBody>
      </p:sp>
      <p:pic>
        <p:nvPicPr>
          <p:cNvPr id="4" name="Picture 3" descr="A person sitting on a couch meditating&#10;&#10;Description automatically generated">
            <a:extLst>
              <a:ext uri="{FF2B5EF4-FFF2-40B4-BE49-F238E27FC236}">
                <a16:creationId xmlns:a16="http://schemas.microsoft.com/office/drawing/2014/main" id="{35634578-4755-CEC2-A573-40EB4E591D36}"/>
              </a:ext>
            </a:extLst>
          </p:cNvPr>
          <p:cNvPicPr>
            <a:picLocks noChangeAspect="1"/>
          </p:cNvPicPr>
          <p:nvPr/>
        </p:nvPicPr>
        <p:blipFill rotWithShape="1">
          <a:blip r:embed="rId3">
            <a:extLst>
              <a:ext uri="{28A0092B-C50C-407E-A947-70E740481C1C}">
                <a14:useLocalDpi xmlns:a14="http://schemas.microsoft.com/office/drawing/2010/main" val="0"/>
              </a:ext>
            </a:extLst>
          </a:blip>
          <a:srcRect r="31822"/>
          <a:stretch/>
        </p:blipFill>
        <p:spPr>
          <a:xfrm>
            <a:off x="-2438400" y="0"/>
            <a:ext cx="10591800" cy="10363200"/>
          </a:xfrm>
          <a:prstGeom prst="rect">
            <a:avLst/>
          </a:prstGeom>
        </p:spPr>
      </p:pic>
    </p:spTree>
    <p:extLst>
      <p:ext uri="{BB962C8B-B14F-4D97-AF65-F5344CB8AC3E}">
        <p14:creationId xmlns:p14="http://schemas.microsoft.com/office/powerpoint/2010/main" val="26164159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E5A6F-2CCB-DEDC-B5AF-CD70D7ECAB35}"/>
              </a:ext>
            </a:extLst>
          </p:cNvPr>
          <p:cNvSpPr>
            <a:spLocks noGrp="1"/>
          </p:cNvSpPr>
          <p:nvPr>
            <p:ph type="title"/>
          </p:nvPr>
        </p:nvSpPr>
        <p:spPr>
          <a:xfrm>
            <a:off x="457200" y="723900"/>
            <a:ext cx="8229600" cy="1143000"/>
          </a:xfrm>
        </p:spPr>
        <p:txBody>
          <a:bodyPr/>
          <a:lstStyle/>
          <a:p>
            <a:r>
              <a:rPr lang="en-US"/>
              <a:t>Agenda</a:t>
            </a:r>
            <a:endParaRPr lang="fr-FR"/>
          </a:p>
        </p:txBody>
      </p:sp>
      <p:sp>
        <p:nvSpPr>
          <p:cNvPr id="3" name="Text Placeholder 2">
            <a:extLst>
              <a:ext uri="{FF2B5EF4-FFF2-40B4-BE49-F238E27FC236}">
                <a16:creationId xmlns:a16="http://schemas.microsoft.com/office/drawing/2014/main" id="{611178BE-F773-4A4C-1959-31429C16D404}"/>
              </a:ext>
            </a:extLst>
          </p:cNvPr>
          <p:cNvSpPr>
            <a:spLocks noGrp="1"/>
          </p:cNvSpPr>
          <p:nvPr>
            <p:ph type="body" sz="quarter" idx="10"/>
          </p:nvPr>
        </p:nvSpPr>
        <p:spPr>
          <a:xfrm>
            <a:off x="1195492" y="2141095"/>
            <a:ext cx="6816725" cy="5029200"/>
          </a:xfrm>
        </p:spPr>
        <p:txBody>
          <a:bodyPr>
            <a:noAutofit/>
          </a:bodyPr>
          <a:lstStyle/>
          <a:p>
            <a:pPr marL="457200" marR="0" lvl="0" indent="-457200">
              <a:lnSpc>
                <a:spcPct val="120000"/>
              </a:lnSpc>
              <a:spcBef>
                <a:spcPts val="0"/>
              </a:spcBef>
              <a:spcAft>
                <a:spcPts val="1200"/>
              </a:spcAft>
              <a:buFont typeface="Arial" panose="020B0604020202020204" pitchFamily="34" charset="0"/>
              <a:buChar char="•"/>
            </a:pPr>
            <a:r>
              <a:rPr lang="en-US" sz="2400" b="0">
                <a:latin typeface="Open Sans" panose="020B0606030504020204" pitchFamily="34" charset="0"/>
              </a:rPr>
              <a:t>Group agreements (2 minutes)</a:t>
            </a:r>
          </a:p>
          <a:p>
            <a:pPr marL="457200" marR="0" lvl="0" indent="-457200">
              <a:lnSpc>
                <a:spcPct val="120000"/>
              </a:lnSpc>
              <a:spcBef>
                <a:spcPts val="0"/>
              </a:spcBef>
              <a:spcAft>
                <a:spcPts val="1200"/>
              </a:spcAft>
              <a:buFont typeface="Arial" panose="020B0604020202020204" pitchFamily="34" charset="0"/>
              <a:buChar char="•"/>
            </a:pPr>
            <a:r>
              <a:rPr lang="en-US" sz="2400" b="0">
                <a:latin typeface="Open Sans" panose="020B0606030504020204" pitchFamily="34" charset="0"/>
              </a:rPr>
              <a:t>Icebreaker (5 minutes)</a:t>
            </a:r>
          </a:p>
          <a:p>
            <a:pPr marL="457200" marR="0" lvl="0" indent="-457200">
              <a:lnSpc>
                <a:spcPct val="120000"/>
              </a:lnSpc>
              <a:spcBef>
                <a:spcPts val="0"/>
              </a:spcBef>
              <a:spcAft>
                <a:spcPts val="1200"/>
              </a:spcAft>
              <a:buFont typeface="Arial" panose="020B0604020202020204" pitchFamily="34" charset="0"/>
              <a:buChar char="•"/>
            </a:pPr>
            <a:r>
              <a:rPr lang="en-US" sz="2400" b="0">
                <a:latin typeface="Open Sans" panose="020B0606030504020204" pitchFamily="34" charset="0"/>
              </a:rPr>
              <a:t>Importance of </a:t>
            </a:r>
            <a:r>
              <a:rPr lang="en-US" sz="2400" b="0">
                <a:effectLst/>
                <a:latin typeface="Open Sans" panose="020B0606030504020204" pitchFamily="34" charset="0"/>
              </a:rPr>
              <a:t>recognizing and handling stress (</a:t>
            </a:r>
            <a:r>
              <a:rPr lang="en-US" sz="2400" b="0">
                <a:latin typeface="Open Sans" panose="020B0606030504020204" pitchFamily="34" charset="0"/>
              </a:rPr>
              <a:t>5</a:t>
            </a:r>
            <a:r>
              <a:rPr lang="en-US" sz="2400" b="0">
                <a:effectLst/>
                <a:latin typeface="Open Sans" panose="020B0606030504020204" pitchFamily="34" charset="0"/>
              </a:rPr>
              <a:t> minutes)</a:t>
            </a:r>
          </a:p>
          <a:p>
            <a:pPr marL="457200" marR="0" lvl="0" indent="-457200">
              <a:lnSpc>
                <a:spcPct val="120000"/>
              </a:lnSpc>
              <a:spcBef>
                <a:spcPts val="0"/>
              </a:spcBef>
              <a:spcAft>
                <a:spcPts val="1200"/>
              </a:spcAft>
              <a:buFont typeface="Arial" panose="020B0604020202020204" pitchFamily="34" charset="0"/>
              <a:buChar char="•"/>
            </a:pPr>
            <a:r>
              <a:rPr lang="en-US" sz="2400" b="0">
                <a:effectLst/>
                <a:latin typeface="Open Sans" panose="020B0606030504020204" pitchFamily="34" charset="0"/>
              </a:rPr>
              <a:t>World </a:t>
            </a:r>
            <a:r>
              <a:rPr lang="en-US" sz="2400" b="0">
                <a:latin typeface="Open Sans" panose="020B0606030504020204" pitchFamily="34" charset="0"/>
              </a:rPr>
              <a:t>C</a:t>
            </a:r>
            <a:r>
              <a:rPr lang="en-US" sz="2400" b="0">
                <a:effectLst/>
                <a:latin typeface="Open Sans" panose="020B0606030504020204" pitchFamily="34" charset="0"/>
              </a:rPr>
              <a:t>afé discussions</a:t>
            </a:r>
          </a:p>
          <a:p>
            <a:pPr lvl="1">
              <a:lnSpc>
                <a:spcPct val="120000"/>
              </a:lnSpc>
              <a:spcBef>
                <a:spcPts val="0"/>
              </a:spcBef>
              <a:spcAft>
                <a:spcPts val="1200"/>
              </a:spcAft>
            </a:pPr>
            <a:r>
              <a:rPr lang="en-US" sz="2400">
                <a:effectLst/>
              </a:rPr>
              <a:t>World Café round 1 (15 minutes)</a:t>
            </a:r>
          </a:p>
          <a:p>
            <a:pPr lvl="1">
              <a:lnSpc>
                <a:spcPct val="120000"/>
              </a:lnSpc>
              <a:spcBef>
                <a:spcPts val="0"/>
              </a:spcBef>
              <a:spcAft>
                <a:spcPts val="1200"/>
              </a:spcAft>
            </a:pPr>
            <a:r>
              <a:rPr lang="en-US" sz="2400">
                <a:effectLst/>
              </a:rPr>
              <a:t>World Café round 2 (15 minutes)</a:t>
            </a:r>
          </a:p>
          <a:p>
            <a:pPr lvl="1">
              <a:lnSpc>
                <a:spcPct val="120000"/>
              </a:lnSpc>
              <a:spcBef>
                <a:spcPts val="0"/>
              </a:spcBef>
              <a:spcAft>
                <a:spcPts val="1200"/>
              </a:spcAft>
            </a:pPr>
            <a:r>
              <a:rPr lang="en-US" sz="2400">
                <a:effectLst/>
              </a:rPr>
              <a:t>World Café round 3 (15 minutes)</a:t>
            </a:r>
          </a:p>
          <a:p>
            <a:pPr lvl="1">
              <a:lnSpc>
                <a:spcPct val="120000"/>
              </a:lnSpc>
              <a:spcBef>
                <a:spcPts val="0"/>
              </a:spcBef>
              <a:spcAft>
                <a:spcPts val="1200"/>
              </a:spcAft>
            </a:pPr>
            <a:r>
              <a:rPr lang="en-US" sz="2400"/>
              <a:t>Return to original group (10 minutes)</a:t>
            </a:r>
          </a:p>
          <a:p>
            <a:pPr marL="457200" indent="-457200">
              <a:lnSpc>
                <a:spcPct val="120000"/>
              </a:lnSpc>
              <a:spcBef>
                <a:spcPts val="0"/>
              </a:spcBef>
              <a:spcAft>
                <a:spcPts val="1200"/>
              </a:spcAft>
              <a:buFont typeface="Arial" panose="020B0604020202020204" pitchFamily="34" charset="0"/>
              <a:buChar char="•"/>
            </a:pPr>
            <a:r>
              <a:rPr lang="en-US" sz="2400" b="0">
                <a:latin typeface="Open Sans" panose="020B0606030504020204" pitchFamily="34" charset="0"/>
              </a:rPr>
              <a:t>Harvest and</a:t>
            </a:r>
            <a:r>
              <a:rPr lang="en-US" sz="2400" b="0">
                <a:effectLst/>
                <a:latin typeface="Open Sans" panose="020B0606030504020204" pitchFamily="34" charset="0"/>
              </a:rPr>
              <a:t> closing (</a:t>
            </a:r>
            <a:r>
              <a:rPr lang="en-US" sz="2400" b="0">
                <a:latin typeface="Open Sans" panose="020B0606030504020204" pitchFamily="34" charset="0"/>
              </a:rPr>
              <a:t>15</a:t>
            </a:r>
            <a:r>
              <a:rPr lang="en-US" sz="2400" b="0">
                <a:effectLst/>
                <a:latin typeface="Open Sans" panose="020B0606030504020204" pitchFamily="34" charset="0"/>
              </a:rPr>
              <a:t> minutes)</a:t>
            </a:r>
          </a:p>
          <a:p>
            <a:pPr>
              <a:lnSpc>
                <a:spcPct val="120000"/>
              </a:lnSpc>
            </a:pPr>
            <a:endParaRPr lang="fr-FR" sz="2400" b="0">
              <a:latin typeface="Open Sans" panose="020B0606030504020204" pitchFamily="34" charset="0"/>
            </a:endParaRPr>
          </a:p>
        </p:txBody>
      </p:sp>
      <p:pic>
        <p:nvPicPr>
          <p:cNvPr id="10" name="Picture 9" descr="A group of people sitting on a couch&#10;&#10;Description automatically generated">
            <a:extLst>
              <a:ext uri="{FF2B5EF4-FFF2-40B4-BE49-F238E27FC236}">
                <a16:creationId xmlns:a16="http://schemas.microsoft.com/office/drawing/2014/main" id="{F2B8BB2C-4EFF-DB64-8657-C75FD276E9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561" r="12991"/>
          <a:stretch/>
        </p:blipFill>
        <p:spPr>
          <a:xfrm>
            <a:off x="9601202" y="-144380"/>
            <a:ext cx="10058399" cy="10445259"/>
          </a:xfrm>
          <a:prstGeom prst="rect">
            <a:avLst/>
          </a:prstGeom>
        </p:spPr>
      </p:pic>
    </p:spTree>
    <p:extLst>
      <p:ext uri="{BB962C8B-B14F-4D97-AF65-F5344CB8AC3E}">
        <p14:creationId xmlns:p14="http://schemas.microsoft.com/office/powerpoint/2010/main" val="18552132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CD0C9-45E2-D83D-0B4F-1D7C19370D61}"/>
              </a:ext>
            </a:extLst>
          </p:cNvPr>
          <p:cNvSpPr>
            <a:spLocks noGrp="1"/>
          </p:cNvSpPr>
          <p:nvPr>
            <p:ph type="title"/>
          </p:nvPr>
        </p:nvSpPr>
        <p:spPr>
          <a:xfrm>
            <a:off x="10058400" y="3162300"/>
            <a:ext cx="8229600" cy="1143000"/>
          </a:xfrm>
        </p:spPr>
        <p:txBody>
          <a:bodyPr/>
          <a:lstStyle/>
          <a:p>
            <a:pPr algn="l"/>
            <a:r>
              <a:rPr lang="en-US"/>
              <a:t>Group Agreements </a:t>
            </a:r>
            <a:endParaRPr lang="fr-FR"/>
          </a:p>
        </p:txBody>
      </p:sp>
      <p:sp>
        <p:nvSpPr>
          <p:cNvPr id="3" name="Text Placeholder 2">
            <a:extLst>
              <a:ext uri="{FF2B5EF4-FFF2-40B4-BE49-F238E27FC236}">
                <a16:creationId xmlns:a16="http://schemas.microsoft.com/office/drawing/2014/main" id="{60B5CFA3-A809-6C24-1AD3-CDDC58213D4F}"/>
              </a:ext>
            </a:extLst>
          </p:cNvPr>
          <p:cNvSpPr>
            <a:spLocks noGrp="1"/>
          </p:cNvSpPr>
          <p:nvPr>
            <p:ph type="body" sz="quarter" idx="10"/>
          </p:nvPr>
        </p:nvSpPr>
        <p:spPr>
          <a:xfrm>
            <a:off x="10039350" y="4305300"/>
            <a:ext cx="8416925" cy="5029200"/>
          </a:xfrm>
        </p:spPr>
        <p:txBody>
          <a:bodyPr>
            <a:normAutofit/>
          </a:bodyPr>
          <a:lstStyle/>
          <a:p>
            <a:pPr marL="457200" marR="0" lvl="0" indent="-457200">
              <a:spcBef>
                <a:spcPts val="0"/>
              </a:spcBef>
              <a:spcAft>
                <a:spcPts val="1200"/>
              </a:spcAft>
              <a:buFont typeface="Arial" panose="020B0604020202020204" pitchFamily="34" charset="0"/>
              <a:buChar char="•"/>
            </a:pPr>
            <a:r>
              <a:rPr lang="en-US" sz="3200" b="0">
                <a:latin typeface="Open Sans" panose="020B0606030504020204" pitchFamily="34" charset="0"/>
              </a:rPr>
              <a:t>Engage in self-care</a:t>
            </a:r>
          </a:p>
          <a:p>
            <a:pPr marL="457200" marR="0" lvl="0" indent="-457200">
              <a:spcBef>
                <a:spcPts val="0"/>
              </a:spcBef>
              <a:spcAft>
                <a:spcPts val="1200"/>
              </a:spcAft>
              <a:buFont typeface="Arial" panose="020B0604020202020204" pitchFamily="34" charset="0"/>
              <a:buChar char="•"/>
            </a:pPr>
            <a:r>
              <a:rPr lang="en-US" sz="3200" b="0">
                <a:effectLst/>
                <a:latin typeface="Open Sans" panose="020B0606030504020204" pitchFamily="34" charset="0"/>
              </a:rPr>
              <a:t>Make space for learning </a:t>
            </a:r>
          </a:p>
          <a:p>
            <a:pPr marL="457200" marR="0" lvl="0" indent="-457200">
              <a:spcBef>
                <a:spcPts val="0"/>
              </a:spcBef>
              <a:spcAft>
                <a:spcPts val="1200"/>
              </a:spcAft>
              <a:buFont typeface="Arial" panose="020B0604020202020204" pitchFamily="34" charset="0"/>
              <a:buChar char="•"/>
            </a:pPr>
            <a:r>
              <a:rPr lang="en-US" sz="3200" b="0">
                <a:latin typeface="Open Sans" panose="020B0606030504020204" pitchFamily="34" charset="0"/>
              </a:rPr>
              <a:t>Share the floor </a:t>
            </a:r>
          </a:p>
          <a:p>
            <a:endParaRPr lang="fr-FR" sz="3200" b="0">
              <a:latin typeface="Open Sans" panose="020B0606030504020204" pitchFamily="34" charset="0"/>
            </a:endParaRPr>
          </a:p>
        </p:txBody>
      </p:sp>
      <p:pic>
        <p:nvPicPr>
          <p:cNvPr id="8" name="Picture 7" descr="A group of people sitting in a circle holding hands together&#10;&#10;Description automatically generated">
            <a:extLst>
              <a:ext uri="{FF2B5EF4-FFF2-40B4-BE49-F238E27FC236}">
                <a16:creationId xmlns:a16="http://schemas.microsoft.com/office/drawing/2014/main" id="{2A93ECB3-004F-A303-420D-48F7D495F3FD}"/>
              </a:ext>
            </a:extLst>
          </p:cNvPr>
          <p:cNvPicPr>
            <a:picLocks noChangeAspect="1"/>
          </p:cNvPicPr>
          <p:nvPr/>
        </p:nvPicPr>
        <p:blipFill rotWithShape="1">
          <a:blip r:embed="rId3">
            <a:extLst>
              <a:ext uri="{28A0092B-C50C-407E-A947-70E740481C1C}">
                <a14:useLocalDpi xmlns:a14="http://schemas.microsoft.com/office/drawing/2010/main" val="0"/>
              </a:ext>
            </a:extLst>
          </a:blip>
          <a:srcRect l="10561" r="13531"/>
          <a:stretch/>
        </p:blipFill>
        <p:spPr>
          <a:xfrm>
            <a:off x="533399" y="1866900"/>
            <a:ext cx="7982139" cy="7010400"/>
          </a:xfrm>
          <a:prstGeom prst="rect">
            <a:avLst/>
          </a:prstGeom>
        </p:spPr>
      </p:pic>
    </p:spTree>
    <p:extLst>
      <p:ext uri="{BB962C8B-B14F-4D97-AF65-F5344CB8AC3E}">
        <p14:creationId xmlns:p14="http://schemas.microsoft.com/office/powerpoint/2010/main" val="3227628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CD0C9-45E2-D83D-0B4F-1D7C19370D61}"/>
              </a:ext>
            </a:extLst>
          </p:cNvPr>
          <p:cNvSpPr>
            <a:spLocks noGrp="1"/>
          </p:cNvSpPr>
          <p:nvPr>
            <p:ph type="title"/>
          </p:nvPr>
        </p:nvSpPr>
        <p:spPr>
          <a:xfrm>
            <a:off x="10058400" y="2476500"/>
            <a:ext cx="8229600" cy="1143000"/>
          </a:xfrm>
        </p:spPr>
        <p:txBody>
          <a:bodyPr/>
          <a:lstStyle/>
          <a:p>
            <a:pPr algn="l"/>
            <a:r>
              <a:rPr lang="en-US"/>
              <a:t>Icebreaker</a:t>
            </a:r>
            <a:endParaRPr lang="fr-FR"/>
          </a:p>
        </p:txBody>
      </p:sp>
      <p:sp>
        <p:nvSpPr>
          <p:cNvPr id="3" name="Text Placeholder 2">
            <a:extLst>
              <a:ext uri="{FF2B5EF4-FFF2-40B4-BE49-F238E27FC236}">
                <a16:creationId xmlns:a16="http://schemas.microsoft.com/office/drawing/2014/main" id="{60B5CFA3-A809-6C24-1AD3-CDDC58213D4F}"/>
              </a:ext>
            </a:extLst>
          </p:cNvPr>
          <p:cNvSpPr>
            <a:spLocks noGrp="1"/>
          </p:cNvSpPr>
          <p:nvPr>
            <p:ph type="body" sz="quarter" idx="10"/>
          </p:nvPr>
        </p:nvSpPr>
        <p:spPr>
          <a:xfrm>
            <a:off x="10061602" y="3619500"/>
            <a:ext cx="7479600" cy="5029200"/>
          </a:xfrm>
        </p:spPr>
        <p:txBody>
          <a:bodyPr vert="horz" lIns="91440" tIns="45720" rIns="91440" bIns="45720" rtlCol="0" anchor="t">
            <a:normAutofit/>
          </a:bodyPr>
          <a:lstStyle/>
          <a:p>
            <a:pPr marL="0" indent="0">
              <a:buNone/>
            </a:pPr>
            <a:r>
              <a:rPr lang="en-US" b="0">
                <a:latin typeface="Open Sans" panose="020B0606030504020204" pitchFamily="34" charset="0"/>
              </a:rPr>
              <a:t>At your table, share: </a:t>
            </a:r>
          </a:p>
          <a:p>
            <a:pPr marL="514350" indent="-514350">
              <a:buAutoNum type="arabicPeriod"/>
            </a:pPr>
            <a:r>
              <a:rPr lang="en-US" b="0">
                <a:latin typeface="Open Sans" panose="020B0606030504020204" pitchFamily="34" charset="0"/>
              </a:rPr>
              <a:t>Your name</a:t>
            </a:r>
          </a:p>
          <a:p>
            <a:pPr marL="514350" indent="-514350">
              <a:buAutoNum type="arabicPeriod"/>
            </a:pPr>
            <a:r>
              <a:rPr lang="en-US" b="0">
                <a:latin typeface="Open Sans" panose="020B0606030504020204" pitchFamily="34" charset="0"/>
              </a:rPr>
              <a:t>The ages of your child(ren)</a:t>
            </a:r>
          </a:p>
          <a:p>
            <a:pPr marL="514350" indent="-514350">
              <a:buAutoNum type="arabicPeriod"/>
            </a:pPr>
            <a:r>
              <a:rPr lang="en-US" b="0">
                <a:latin typeface="Open Sans"/>
                <a:ea typeface="Open Sans"/>
                <a:cs typeface="Open Sans"/>
              </a:rPr>
              <a:t>Something that has brought you joy in the last few weeks </a:t>
            </a:r>
            <a:endParaRPr lang="en-US" b="0">
              <a:latin typeface="Open Sans" panose="020B0606030504020204" pitchFamily="34" charset="0"/>
            </a:endParaRPr>
          </a:p>
          <a:p>
            <a:endParaRPr lang="fr-FR" b="0">
              <a:latin typeface="Open Sans" panose="020B0606030504020204" pitchFamily="34" charset="0"/>
            </a:endParaRPr>
          </a:p>
        </p:txBody>
      </p:sp>
      <p:pic>
        <p:nvPicPr>
          <p:cNvPr id="4" name="Picture Placeholder 5">
            <a:extLst>
              <a:ext uri="{FF2B5EF4-FFF2-40B4-BE49-F238E27FC236}">
                <a16:creationId xmlns:a16="http://schemas.microsoft.com/office/drawing/2014/main" id="{F8CDA3A4-9381-8CE0-3E9D-BE4F1F4DEDA0}"/>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4208" r="4208"/>
          <a:stretch>
            <a:fillRect/>
          </a:stretch>
        </p:blipFill>
        <p:spPr>
          <a:xfrm>
            <a:off x="1219200" y="1856642"/>
            <a:ext cx="7233601" cy="5268058"/>
          </a:xfrm>
          <a:prstGeom prst="roundRect">
            <a:avLst>
              <a:gd name="adj" fmla="val 0"/>
            </a:avLst>
          </a:prstGeom>
        </p:spPr>
      </p:pic>
    </p:spTree>
    <p:extLst>
      <p:ext uri="{BB962C8B-B14F-4D97-AF65-F5344CB8AC3E}">
        <p14:creationId xmlns:p14="http://schemas.microsoft.com/office/powerpoint/2010/main" val="14171969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A82E1-A3AA-008D-728B-3381339738CA}"/>
              </a:ext>
            </a:extLst>
          </p:cNvPr>
          <p:cNvSpPr>
            <a:spLocks noGrp="1"/>
          </p:cNvSpPr>
          <p:nvPr>
            <p:ph type="title"/>
          </p:nvPr>
        </p:nvSpPr>
        <p:spPr>
          <a:xfrm>
            <a:off x="0" y="1213195"/>
            <a:ext cx="18287999" cy="904637"/>
          </a:xfrm>
        </p:spPr>
        <p:txBody>
          <a:bodyPr>
            <a:normAutofit/>
          </a:bodyPr>
          <a:lstStyle/>
          <a:p>
            <a:r>
              <a:rPr lang="en-US"/>
              <a:t>Why Self-Care is Important?</a:t>
            </a:r>
            <a:endParaRPr lang="fr-FR"/>
          </a:p>
        </p:txBody>
      </p:sp>
      <p:pic>
        <p:nvPicPr>
          <p:cNvPr id="4" name="Picture 3" descr="A person with her eyes closed and hands together in prayer&#10;&#10;Description automatically generated">
            <a:extLst>
              <a:ext uri="{FF2B5EF4-FFF2-40B4-BE49-F238E27FC236}">
                <a16:creationId xmlns:a16="http://schemas.microsoft.com/office/drawing/2014/main" id="{692CDB79-897F-2F94-AA14-9986B2DE96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3000" y="2512473"/>
            <a:ext cx="9842000" cy="6561332"/>
          </a:xfrm>
          <a:prstGeom prst="rect">
            <a:avLst/>
          </a:prstGeom>
        </p:spPr>
      </p:pic>
    </p:spTree>
    <p:extLst>
      <p:ext uri="{BB962C8B-B14F-4D97-AF65-F5344CB8AC3E}">
        <p14:creationId xmlns:p14="http://schemas.microsoft.com/office/powerpoint/2010/main" val="54857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 name="Text Placeholder 5">
            <a:extLst>
              <a:ext uri="{FF2B5EF4-FFF2-40B4-BE49-F238E27FC236}">
                <a16:creationId xmlns:a16="http://schemas.microsoft.com/office/drawing/2014/main" id="{040749E0-CDE7-B982-BE96-94FDB785515A}"/>
              </a:ext>
            </a:extLst>
          </p:cNvPr>
          <p:cNvSpPr txBox="1">
            <a:spLocks/>
          </p:cNvSpPr>
          <p:nvPr/>
        </p:nvSpPr>
        <p:spPr>
          <a:xfrm>
            <a:off x="1138893" y="902890"/>
            <a:ext cx="5112606" cy="525747"/>
          </a:xfrm>
          <a:prstGeom prst="rect">
            <a:avLst/>
          </a:prstGeom>
        </p:spPr>
        <p:txBody>
          <a:bodyPr vert="horz" lIns="91440" tIns="45720" rIns="91440" bIns="45720" rtlCol="0" anchor="t">
            <a:noAutofit/>
          </a:bodyPr>
          <a:lstStyle>
            <a:lvl1pPr marL="0" indent="0" algn="ctr" defTabSz="914388" rtl="0" eaLnBrk="1" latinLnBrk="0" hangingPunct="1">
              <a:spcBef>
                <a:spcPct val="20000"/>
              </a:spcBef>
              <a:buFont typeface="Arial" pitchFamily="34" charset="0"/>
              <a:buNone/>
              <a:defRPr sz="1600" kern="1200">
                <a:solidFill>
                  <a:srgbClr val="3C346A"/>
                </a:solidFill>
                <a:latin typeface="Garet" panose="020B0604020202020204" charset="0"/>
                <a:ea typeface="Open Sans" panose="020B0606030504020204" pitchFamily="34" charset="0"/>
                <a:cs typeface="Open Sans" panose="020B0606030504020204" pitchFamily="34" charset="0"/>
              </a:defRPr>
            </a:lvl1pPr>
            <a:lvl2pPr marL="742940" indent="-285746" algn="l" defTabSz="914388" rtl="0" eaLnBrk="1" latinLnBrk="0" hangingPunct="1">
              <a:spcBef>
                <a:spcPct val="20000"/>
              </a:spcBef>
              <a:buFont typeface="Arial"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2984" indent="-228596" algn="l" defTabSz="914388" rtl="0" eaLnBrk="1" latinLnBrk="0" hangingPunct="1">
              <a:spcBef>
                <a:spcPct val="20000"/>
              </a:spcBef>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178" indent="-228596" algn="l" defTabSz="914388" rtl="0" eaLnBrk="1" latinLnBrk="0" hangingPunct="1">
              <a:spcBef>
                <a:spcPct val="20000"/>
              </a:spcBef>
              <a:buFont typeface="Arial"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372" indent="-228596" algn="l" defTabSz="914388" rtl="0" eaLnBrk="1" latinLnBrk="0" hangingPunct="1">
              <a:spcBef>
                <a:spcPct val="20000"/>
              </a:spcBef>
              <a:buFont typeface="Arial"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566" indent="-228596" algn="l" defTabSz="91438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60" indent="-228596" algn="l" defTabSz="91438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54" indent="-228596" algn="l" defTabSz="91438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48" indent="-228596" algn="l" defTabSz="91438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a:latin typeface="Open Sans"/>
                <a:ea typeface="Open Sans"/>
                <a:cs typeface="Open Sans"/>
              </a:rPr>
              <a:t>Feeling sad, fear, anger, worry, numbness or frustration </a:t>
            </a:r>
            <a:endParaRPr lang="en-US">
              <a:latin typeface="Open Sans"/>
              <a:ea typeface="Open Sans"/>
              <a:cs typeface="Open Sans"/>
            </a:endParaRPr>
          </a:p>
          <a:p>
            <a:pPr marL="285750" indent="-285750" algn="l">
              <a:buFont typeface="Arial"/>
              <a:buChar char="•"/>
            </a:pPr>
            <a:endParaRPr lang="en-US" sz="2800">
              <a:latin typeface="Open Sans"/>
              <a:ea typeface="Open Sans"/>
              <a:cs typeface="Open Sans"/>
            </a:endParaRPr>
          </a:p>
        </p:txBody>
      </p:sp>
      <p:sp>
        <p:nvSpPr>
          <p:cNvPr id="19" name="TextBox 18">
            <a:extLst>
              <a:ext uri="{FF2B5EF4-FFF2-40B4-BE49-F238E27FC236}">
                <a16:creationId xmlns:a16="http://schemas.microsoft.com/office/drawing/2014/main" id="{C8A53D3C-6583-7B5D-8EB7-52195171FAB0}"/>
              </a:ext>
            </a:extLst>
          </p:cNvPr>
          <p:cNvSpPr txBox="1"/>
          <p:nvPr/>
        </p:nvSpPr>
        <p:spPr>
          <a:xfrm>
            <a:off x="11745021" y="8371778"/>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Open Sans"/>
                <a:ea typeface="Open Sans"/>
                <a:cs typeface="Open Sans"/>
              </a:rPr>
              <a:t>Lack of energy​</a:t>
            </a:r>
            <a:endParaRPr lang="en-US">
              <a:latin typeface="Open Sans"/>
              <a:ea typeface="Open Sans"/>
              <a:cs typeface="Open Sans"/>
            </a:endParaRPr>
          </a:p>
        </p:txBody>
      </p:sp>
      <p:sp>
        <p:nvSpPr>
          <p:cNvPr id="20" name="TextBox 19">
            <a:extLst>
              <a:ext uri="{FF2B5EF4-FFF2-40B4-BE49-F238E27FC236}">
                <a16:creationId xmlns:a16="http://schemas.microsoft.com/office/drawing/2014/main" id="{D2B57CCC-38D9-5FAD-E08F-F483CE0355A8}"/>
              </a:ext>
            </a:extLst>
          </p:cNvPr>
          <p:cNvSpPr txBox="1"/>
          <p:nvPr/>
        </p:nvSpPr>
        <p:spPr>
          <a:xfrm>
            <a:off x="175632" y="3325851"/>
            <a:ext cx="430437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latin typeface="Open Sans"/>
                <a:ea typeface="Open Sans"/>
                <a:cs typeface="Open Sans"/>
              </a:rPr>
              <a:t>Changes in desires and interests</a:t>
            </a:r>
            <a:endParaRPr lang="en-US">
              <a:latin typeface="Open Sans"/>
              <a:ea typeface="Open Sans"/>
              <a:cs typeface="Open Sans"/>
            </a:endParaRPr>
          </a:p>
        </p:txBody>
      </p:sp>
      <p:sp>
        <p:nvSpPr>
          <p:cNvPr id="21" name="TextBox 20">
            <a:extLst>
              <a:ext uri="{FF2B5EF4-FFF2-40B4-BE49-F238E27FC236}">
                <a16:creationId xmlns:a16="http://schemas.microsoft.com/office/drawing/2014/main" id="{65D3DFAB-365A-81B1-7210-A3992C9778BB}"/>
              </a:ext>
            </a:extLst>
          </p:cNvPr>
          <p:cNvSpPr txBox="1"/>
          <p:nvPr/>
        </p:nvSpPr>
        <p:spPr>
          <a:xfrm>
            <a:off x="13487400" y="4594302"/>
            <a:ext cx="430437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latin typeface="Open Sans"/>
                <a:ea typeface="Open Sans"/>
                <a:cs typeface="Open Sans"/>
              </a:rPr>
              <a:t>Weight and appetite changes​</a:t>
            </a:r>
          </a:p>
        </p:txBody>
      </p:sp>
      <p:sp>
        <p:nvSpPr>
          <p:cNvPr id="22" name="TextBox 21">
            <a:extLst>
              <a:ext uri="{FF2B5EF4-FFF2-40B4-BE49-F238E27FC236}">
                <a16:creationId xmlns:a16="http://schemas.microsoft.com/office/drawing/2014/main" id="{D1FEDEB4-C120-A272-B1D7-3E7FDB62C113}"/>
              </a:ext>
            </a:extLst>
          </p:cNvPr>
          <p:cNvSpPr txBox="1"/>
          <p:nvPr/>
        </p:nvSpPr>
        <p:spPr>
          <a:xfrm>
            <a:off x="12623180" y="1416205"/>
            <a:ext cx="4485578"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latin typeface="Open Sans"/>
                <a:ea typeface="Open Sans"/>
                <a:cs typeface="Open Sans"/>
              </a:rPr>
              <a:t>Changes in sleep: nightmares, restlessness, sleeping too much or not enough</a:t>
            </a:r>
            <a:endParaRPr lang="en-US">
              <a:latin typeface="Open Sans"/>
              <a:ea typeface="Open Sans"/>
              <a:cs typeface="Open Sans"/>
            </a:endParaRPr>
          </a:p>
        </p:txBody>
      </p:sp>
      <p:sp>
        <p:nvSpPr>
          <p:cNvPr id="25" name="TextBox 24">
            <a:extLst>
              <a:ext uri="{FF2B5EF4-FFF2-40B4-BE49-F238E27FC236}">
                <a16:creationId xmlns:a16="http://schemas.microsoft.com/office/drawing/2014/main" id="{DB80579A-2B4A-FF9D-E743-745E46D4744D}"/>
              </a:ext>
            </a:extLst>
          </p:cNvPr>
          <p:cNvSpPr txBox="1"/>
          <p:nvPr/>
        </p:nvSpPr>
        <p:spPr>
          <a:xfrm>
            <a:off x="12595301" y="6476071"/>
            <a:ext cx="5196468"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latin typeface="Open Sans"/>
                <a:ea typeface="Open Sans"/>
                <a:cs typeface="Open Sans"/>
              </a:rPr>
              <a:t>Worsening chronic health problems</a:t>
            </a:r>
            <a:endParaRPr lang="en-US">
              <a:latin typeface="Open Sans"/>
              <a:ea typeface="Open Sans"/>
              <a:cs typeface="Open Sans"/>
            </a:endParaRPr>
          </a:p>
        </p:txBody>
      </p:sp>
      <p:sp>
        <p:nvSpPr>
          <p:cNvPr id="26" name="TextBox 25">
            <a:extLst>
              <a:ext uri="{FF2B5EF4-FFF2-40B4-BE49-F238E27FC236}">
                <a16:creationId xmlns:a16="http://schemas.microsoft.com/office/drawing/2014/main" id="{B3513A7D-5C35-9EA6-8FE4-8CAA6E214457}"/>
              </a:ext>
            </a:extLst>
          </p:cNvPr>
          <p:cNvSpPr txBox="1"/>
          <p:nvPr/>
        </p:nvSpPr>
        <p:spPr>
          <a:xfrm>
            <a:off x="-5575" y="6699094"/>
            <a:ext cx="543343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latin typeface="Open Sans"/>
                <a:ea typeface="Open Sans"/>
                <a:cs typeface="Open Sans"/>
              </a:rPr>
              <a:t>Increased use of alcohol or drugs</a:t>
            </a:r>
            <a:endParaRPr lang="en-US">
              <a:latin typeface="Open Sans"/>
              <a:ea typeface="Open Sans"/>
              <a:cs typeface="Open Sans"/>
            </a:endParaRPr>
          </a:p>
        </p:txBody>
      </p:sp>
      <p:sp>
        <p:nvSpPr>
          <p:cNvPr id="27" name="TextBox 26">
            <a:extLst>
              <a:ext uri="{FF2B5EF4-FFF2-40B4-BE49-F238E27FC236}">
                <a16:creationId xmlns:a16="http://schemas.microsoft.com/office/drawing/2014/main" id="{4A3EA2AD-8A7C-6244-B278-C0887BD0E428}"/>
              </a:ext>
            </a:extLst>
          </p:cNvPr>
          <p:cNvSpPr txBox="1"/>
          <p:nvPr/>
        </p:nvSpPr>
        <p:spPr>
          <a:xfrm>
            <a:off x="3757961" y="8622681"/>
            <a:ext cx="437406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latin typeface="Open Sans"/>
                <a:ea typeface="Open Sans"/>
                <a:cs typeface="Open Sans"/>
              </a:rPr>
              <a:t>Trouble concentrating​ or making decisions </a:t>
            </a:r>
            <a:endParaRPr lang="en-US">
              <a:latin typeface="Open Sans"/>
              <a:ea typeface="Open Sans"/>
              <a:cs typeface="Open Sans"/>
            </a:endParaRPr>
          </a:p>
        </p:txBody>
      </p:sp>
      <p:sp>
        <p:nvSpPr>
          <p:cNvPr id="29" name="TextBox 28">
            <a:extLst>
              <a:ext uri="{FF2B5EF4-FFF2-40B4-BE49-F238E27FC236}">
                <a16:creationId xmlns:a16="http://schemas.microsoft.com/office/drawing/2014/main" id="{A7F24C15-8D3B-EEB9-B656-0D588D19294A}"/>
              </a:ext>
            </a:extLst>
          </p:cNvPr>
          <p:cNvSpPr txBox="1"/>
          <p:nvPr/>
        </p:nvSpPr>
        <p:spPr>
          <a:xfrm>
            <a:off x="3200400" y="5402765"/>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Open Sans"/>
                <a:ea typeface="Open Sans"/>
                <a:cs typeface="Open Sans"/>
              </a:rPr>
              <a:t>Risky behavior​</a:t>
            </a:r>
            <a:endParaRPr lang="en-US">
              <a:latin typeface="Open Sans"/>
              <a:ea typeface="Open Sans"/>
              <a:cs typeface="Open Sans"/>
            </a:endParaRPr>
          </a:p>
        </p:txBody>
      </p:sp>
      <p:sp>
        <p:nvSpPr>
          <p:cNvPr id="30" name="TextBox 29">
            <a:extLst>
              <a:ext uri="{FF2B5EF4-FFF2-40B4-BE49-F238E27FC236}">
                <a16:creationId xmlns:a16="http://schemas.microsoft.com/office/drawing/2014/main" id="{9DD7993F-1F5C-DE82-E313-038A1EA80FB3}"/>
              </a:ext>
            </a:extLst>
          </p:cNvPr>
          <p:cNvSpPr txBox="1"/>
          <p:nvPr/>
        </p:nvSpPr>
        <p:spPr>
          <a:xfrm>
            <a:off x="7061509" y="510169"/>
            <a:ext cx="4694663"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latin typeface="Open Sans"/>
                <a:ea typeface="Open Sans"/>
                <a:cs typeface="Open Sans"/>
              </a:rPr>
              <a:t>Physical ailments, such as headaches, body pains, stomach problems, or skin rashes</a:t>
            </a:r>
            <a:endParaRPr lang="en-US">
              <a:latin typeface="Open Sans"/>
              <a:ea typeface="Open Sans"/>
              <a:cs typeface="Open Sans"/>
            </a:endParaRPr>
          </a:p>
        </p:txBody>
      </p:sp>
      <p:sp>
        <p:nvSpPr>
          <p:cNvPr id="34" name="TextBox 33">
            <a:extLst>
              <a:ext uri="{FF2B5EF4-FFF2-40B4-BE49-F238E27FC236}">
                <a16:creationId xmlns:a16="http://schemas.microsoft.com/office/drawing/2014/main" id="{773C4788-C542-95A8-6CF0-FD139A08FFC2}"/>
              </a:ext>
            </a:extLst>
          </p:cNvPr>
          <p:cNvSpPr txBox="1"/>
          <p:nvPr/>
        </p:nvSpPr>
        <p:spPr>
          <a:xfrm>
            <a:off x="4689088" y="5328473"/>
            <a:ext cx="8915400" cy="1143000"/>
          </a:xfrm>
          <a:prstGeom prst="rect">
            <a:avLst/>
          </a:prstGeom>
        </p:spPr>
        <p:txBody>
          <a:bodyPr vert="horz" lIns="91440" tIns="45720" rIns="91440" bIns="45720" rtlCol="0" anchor="ctr">
            <a:noAutofit/>
          </a:bodyPr>
          <a:lstStyle/>
          <a:p>
            <a:pPr algn="ctr" defTabSz="914388">
              <a:lnSpc>
                <a:spcPct val="90000"/>
              </a:lnSpc>
              <a:spcBef>
                <a:spcPct val="0"/>
              </a:spcBef>
              <a:spcAft>
                <a:spcPts val="600"/>
              </a:spcAft>
            </a:pPr>
            <a:r>
              <a:rPr lang="en-US" sz="4800" kern="1200">
                <a:latin typeface="Garet Bold"/>
                <a:ea typeface="+mj-ea"/>
                <a:cs typeface="+mj-cs"/>
              </a:rPr>
              <a:t>Signs of Stress</a:t>
            </a:r>
            <a:br>
              <a:rPr lang="en-US" sz="4800" kern="1200">
                <a:latin typeface="Garet Bold" panose="020B0604020202020204" charset="0"/>
                <a:ea typeface="+mj-ea"/>
                <a:cs typeface="+mj-cs"/>
              </a:rPr>
            </a:br>
            <a:endParaRPr lang="en-US" sz="4800" kern="1200">
              <a:latin typeface="Garet Bold" panose="020B0604020202020204" charset="0"/>
              <a:ea typeface="+mj-ea"/>
              <a:cs typeface="+mj-cs"/>
            </a:endParaRPr>
          </a:p>
        </p:txBody>
      </p:sp>
    </p:spTree>
    <p:extLst>
      <p:ext uri="{BB962C8B-B14F-4D97-AF65-F5344CB8AC3E}">
        <p14:creationId xmlns:p14="http://schemas.microsoft.com/office/powerpoint/2010/main" val="2004640768"/>
      </p:ext>
    </p:extLst>
  </p:cSld>
  <p:clrMapOvr>
    <a:masterClrMapping/>
  </p:clrMapOvr>
</p:sld>
</file>

<file path=ppt/theme/theme1.xml><?xml version="1.0" encoding="utf-8"?>
<a:theme xmlns:a="http://schemas.openxmlformats.org/drawingml/2006/main" name="Office Theme">
  <a:themeElements>
    <a:clrScheme name="CDCF Wave 1">
      <a:dk1>
        <a:srgbClr val="3C346A"/>
      </a:dk1>
      <a:lt1>
        <a:srgbClr val="FFFFFF"/>
      </a:lt1>
      <a:dk2>
        <a:srgbClr val="3C346A"/>
      </a:dk2>
      <a:lt2>
        <a:srgbClr val="F1EDEC"/>
      </a:lt2>
      <a:accent1>
        <a:srgbClr val="3C346A"/>
      </a:accent1>
      <a:accent2>
        <a:srgbClr val="77BF43"/>
      </a:accent2>
      <a:accent3>
        <a:srgbClr val="46B6BE"/>
      </a:accent3>
      <a:accent4>
        <a:srgbClr val="898D8E"/>
      </a:accent4>
      <a:accent5>
        <a:srgbClr val="FCAC77"/>
      </a:accent5>
      <a:accent6>
        <a:srgbClr val="77BF43"/>
      </a:accent6>
      <a:hlink>
        <a:srgbClr val="0563C1"/>
      </a:hlink>
      <a:folHlink>
        <a:srgbClr val="B3B3B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C-PPT-template" id="{615E33B1-B152-4BF7-A0EB-07562D8978B2}" vid="{FF62E434-6C1D-4DC2-8497-07232681AB1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B4F37667A659A46A7C028D53A0FE075" ma:contentTypeVersion="13" ma:contentTypeDescription="Create a new document." ma:contentTypeScope="" ma:versionID="f7606dc151b21eceb69e8af2e6eeae53">
  <xsd:schema xmlns:xsd="http://www.w3.org/2001/XMLSchema" xmlns:xs="http://www.w3.org/2001/XMLSchema" xmlns:p="http://schemas.microsoft.com/office/2006/metadata/properties" xmlns:ns2="cbe85f02-096d-484d-a208-75434c9152ae" xmlns:ns3="1310a9b3-d7d0-4ff9-ab93-4a06c3234cfd" targetNamespace="http://schemas.microsoft.com/office/2006/metadata/properties" ma:root="true" ma:fieldsID="81e25bb9c0015099511967861d49583a" ns2:_="" ns3:_="">
    <xsd:import namespace="cbe85f02-096d-484d-a208-75434c9152ae"/>
    <xsd:import namespace="1310a9b3-d7d0-4ff9-ab93-4a06c3234cf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e85f02-096d-484d-a208-75434c9152a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1b95aa6b-40c9-4120-9ede-40fd5194ecaf"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310a9b3-d7d0-4ff9-ab93-4a06c3234cfd"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77d8b309-20ee-48dc-b17b-0daa9ff31c5e}" ma:internalName="TaxCatchAll" ma:showField="CatchAllData" ma:web="1310a9b3-d7d0-4ff9-ab93-4a06c3234cf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1310a9b3-d7d0-4ff9-ab93-4a06c3234cfd" xsi:nil="true"/>
    <lcf76f155ced4ddcb4097134ff3c332f xmlns="cbe85f02-096d-484d-a208-75434c9152a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6532E3B-BF6A-4932-AD06-63B366BBF4C1}">
  <ds:schemaRefs>
    <ds:schemaRef ds:uri="http://schemas.microsoft.com/sharepoint/v3/contenttype/forms"/>
  </ds:schemaRefs>
</ds:datastoreItem>
</file>

<file path=customXml/itemProps2.xml><?xml version="1.0" encoding="utf-8"?>
<ds:datastoreItem xmlns:ds="http://schemas.openxmlformats.org/officeDocument/2006/customXml" ds:itemID="{BC25238E-7338-452E-8881-21C056CCC0C3}"/>
</file>

<file path=customXml/itemProps3.xml><?xml version="1.0" encoding="utf-8"?>
<ds:datastoreItem xmlns:ds="http://schemas.openxmlformats.org/officeDocument/2006/customXml" ds:itemID="{08A7A304-F913-4103-810D-5750439D220E}">
  <ds:schemaRefs>
    <ds:schemaRef ds:uri="http://schemas.microsoft.com/office/2006/metadata/properties"/>
    <ds:schemaRef ds:uri="http://schemas.microsoft.com/office/infopath/2007/PartnerControls"/>
    <ds:schemaRef ds:uri="354b6880-03e5-49fd-9a40-81ec595f0fd1"/>
    <ds:schemaRef ds:uri="1310a9b3-d7d0-4ff9-ab93-4a06c3234cfd"/>
  </ds:schemaRefs>
</ds:datastoreItem>
</file>

<file path=docProps/app.xml><?xml version="1.0" encoding="utf-8"?>
<Properties xmlns="http://schemas.openxmlformats.org/officeDocument/2006/extended-properties" xmlns:vt="http://schemas.openxmlformats.org/officeDocument/2006/docPropsVTypes">
  <Template>CC-PPT-template (3)</Template>
  <Application>Microsoft Office PowerPoint</Application>
  <PresentationFormat>Custom</PresentationFormat>
  <Slides>18</Slides>
  <Notes>17</Notes>
  <HiddenSlides>0</HiddenSlide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PowerPoint Presentation</vt:lpstr>
      <vt:lpstr>Objectives </vt:lpstr>
      <vt:lpstr>Agenda</vt:lpstr>
      <vt:lpstr>Group Agreements </vt:lpstr>
      <vt:lpstr>Icebreaker</vt:lpstr>
      <vt:lpstr>Why Self-Care is Important?</vt:lpstr>
      <vt:lpstr>PowerPoint Presentation</vt:lpstr>
      <vt:lpstr>Coping with stress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gddg</dc:title>
  <dc:creator>talha tetbirt</dc:creator>
  <cp:revision>6</cp:revision>
  <dcterms:created xsi:type="dcterms:W3CDTF">2024-05-29T16:41:32Z</dcterms:created>
  <dcterms:modified xsi:type="dcterms:W3CDTF">2024-06-13T15:33:49Z</dcterms:modified>
  <dc:identifier>DAGFdgwn-rA</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0x010100EB4F37667A659A46A7C028D53A0FE075</vt:lpwstr>
  </property>
  <property fmtid="{D5CDD505-2E9C-101B-9397-08002B2CF9AE}" pid="3" name="MediaServiceImageTags">
    <vt:lpwstr/>
  </property>
</Properties>
</file>