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21"/>
  </p:notesMasterIdLst>
  <p:sldIdLst>
    <p:sldId id="256" r:id="rId5"/>
    <p:sldId id="273" r:id="rId6"/>
    <p:sldId id="274" r:id="rId7"/>
    <p:sldId id="285" r:id="rId8"/>
    <p:sldId id="288" r:id="rId9"/>
    <p:sldId id="257" r:id="rId10"/>
    <p:sldId id="289" r:id="rId11"/>
    <p:sldId id="281" r:id="rId12"/>
    <p:sldId id="280" r:id="rId13"/>
    <p:sldId id="270" r:id="rId14"/>
    <p:sldId id="269" r:id="rId15"/>
    <p:sldId id="290" r:id="rId16"/>
    <p:sldId id="267" r:id="rId17"/>
    <p:sldId id="268" r:id="rId18"/>
    <p:sldId id="278" r:id="rId19"/>
    <p:sldId id="283" r:id="rId20"/>
  </p:sldIdLst>
  <p:sldSz cx="18288000" cy="10287000"/>
  <p:notesSz cx="6858000" cy="9144000"/>
  <p:embeddedFontLst>
    <p:embeddedFont>
      <p:font typeface="Garet Bold" panose="020B0604020202020204" charset="0"/>
      <p:regular r:id="rId22"/>
    </p:embeddedFont>
    <p:embeddedFont>
      <p:font typeface="Open Sans" panose="020B0606030504020204" pitchFamily="34" charset="0"/>
      <p:regular r:id="rId23"/>
      <p:bold r:id="rId24"/>
      <p:italic r:id="rId25"/>
      <p:boldItalic r:id="rId26"/>
    </p:embeddedFont>
    <p:embeddedFont>
      <p:font typeface="Segoe UI" panose="020B0502040204020203" pitchFamily="34" charset="0"/>
      <p:regular r:id="rId27"/>
      <p:bold r:id="rId28"/>
      <p:italic r:id="rId29"/>
      <p:boldItalic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C7B9042-E2BC-F8D5-10C1-A25FA1382753}" name="Anais Murphy" initials="AM" userId="S::amurphy@actionforhealthykids.org::0cee4066-dbef-43c1-9c0b-77477c5983c4" providerId="AD"/>
  <p188:author id="{B47C91C2-DB10-86C8-3A9D-28A92D470DF9}" name="Sheriff, Linda Beth (lbs8p)" initials="SLB(" userId="S::lbs8p@virginia.edu::11e978c1-e805-47b9-8f40-a6c74257b66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EDEC"/>
    <a:srgbClr val="3C346A"/>
    <a:srgbClr val="FFFFFF"/>
    <a:srgbClr val="B6B0C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FBEFE2C-4C3A-107F-B8ED-C5FA8EB1B242}" v="5" dt="2024-06-13T15:31:40.607"/>
    <p1510:client id="{F5BB5F91-07A4-9411-AC0E-11AB1C5D1BD1}" v="26" dt="2024-06-13T15:28:21.53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5006" autoAdjust="0"/>
  </p:normalViewPr>
  <p:slideViewPr>
    <p:cSldViewPr>
      <p:cViewPr varScale="1">
        <p:scale>
          <a:sx n="43" d="100"/>
          <a:sy n="43" d="100"/>
        </p:scale>
        <p:origin x="764"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5.fntdata"/><Relationship Id="rId3" Type="http://schemas.openxmlformats.org/officeDocument/2006/relationships/customXml" Target="../customXml/item3.xml"/><Relationship Id="rId21" Type="http://schemas.openxmlformats.org/officeDocument/2006/relationships/notesMaster" Target="notesMasters/notesMaster1.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4.fntdata"/><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8.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3.fntdata"/><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2.fntdata"/><Relationship Id="rId28" Type="http://schemas.openxmlformats.org/officeDocument/2006/relationships/font" Target="fonts/font7.fntdata"/><Relationship Id="rId36"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microsoft.com/office/2015/10/relationships/revisionInfo" Target="revisionInfo.xml"/><Relationship Id="rId8"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0899B78-5327-4020-B4D3-D672D0ED27AE}" type="doc">
      <dgm:prSet loTypeId="urn:microsoft.com/office/officeart/2005/8/layout/venn1" loCatId="relationship" qsTypeId="urn:microsoft.com/office/officeart/2005/8/quickstyle/simple1" qsCatId="simple" csTypeId="urn:microsoft.com/office/officeart/2005/8/colors/accent1_2" csCatId="accent1" phldr="1"/>
      <dgm:spPr/>
    </dgm:pt>
    <dgm:pt modelId="{17F23B62-08B3-4CF8-9D27-634E0082A553}">
      <dgm:prSet phldrT="[Text]" custT="1"/>
      <dgm:spPr/>
      <dgm:t>
        <a:bodyPr/>
        <a:lstStyle/>
        <a:p>
          <a:r>
            <a:rPr lang="en-US" sz="4200" dirty="0">
              <a:latin typeface="Open Sans" panose="020B0606030504020204" pitchFamily="34" charset="0"/>
              <a:ea typeface="Open Sans" panose="020B0606030504020204" pitchFamily="34" charset="0"/>
              <a:cs typeface="Open Sans" panose="020B0606030504020204" pitchFamily="34" charset="0"/>
            </a:rPr>
            <a:t>Emotional </a:t>
          </a:r>
        </a:p>
        <a:p>
          <a:r>
            <a:rPr lang="en-US" sz="4200" dirty="0">
              <a:latin typeface="Open Sans" panose="020B0606030504020204" pitchFamily="34" charset="0"/>
              <a:ea typeface="Open Sans" panose="020B0606030504020204" pitchFamily="34" charset="0"/>
              <a:cs typeface="Open Sans" panose="020B0606030504020204" pitchFamily="34" charset="0"/>
            </a:rPr>
            <a:t>well-being</a:t>
          </a:r>
        </a:p>
      </dgm:t>
    </dgm:pt>
    <dgm:pt modelId="{E08D9A3E-0C16-4E9F-986D-DD321B878160}" type="parTrans" cxnId="{3545EFC7-4B40-48C1-9E57-4D60ECDEDBCB}">
      <dgm:prSet/>
      <dgm:spPr/>
      <dgm:t>
        <a:bodyPr/>
        <a:lstStyle/>
        <a:p>
          <a:endParaRPr lang="en-US"/>
        </a:p>
      </dgm:t>
    </dgm:pt>
    <dgm:pt modelId="{8D598DE9-5325-4D42-9E54-95B549A5AD0B}" type="sibTrans" cxnId="{3545EFC7-4B40-48C1-9E57-4D60ECDEDBCB}">
      <dgm:prSet/>
      <dgm:spPr/>
      <dgm:t>
        <a:bodyPr/>
        <a:lstStyle/>
        <a:p>
          <a:endParaRPr lang="en-US"/>
        </a:p>
      </dgm:t>
    </dgm:pt>
    <dgm:pt modelId="{9E682888-14C1-4FC6-9341-833765712476}">
      <dgm:prSet phldrT="[Text]" custT="1"/>
      <dgm:spPr/>
      <dgm:t>
        <a:bodyPr/>
        <a:lstStyle/>
        <a:p>
          <a:r>
            <a:rPr lang="en-US" sz="4200" dirty="0">
              <a:latin typeface="Open Sans" panose="020B0606030504020204" pitchFamily="34" charset="0"/>
              <a:ea typeface="Open Sans" panose="020B0606030504020204" pitchFamily="34" charset="0"/>
              <a:cs typeface="Open Sans" panose="020B0606030504020204" pitchFamily="34" charset="0"/>
            </a:rPr>
            <a:t>Social</a:t>
          </a:r>
        </a:p>
        <a:p>
          <a:r>
            <a:rPr lang="en-US" sz="4200" dirty="0">
              <a:latin typeface="Open Sans" panose="020B0606030504020204" pitchFamily="34" charset="0"/>
              <a:ea typeface="Open Sans" panose="020B0606030504020204" pitchFamily="34" charset="0"/>
              <a:cs typeface="Open Sans" panose="020B0606030504020204" pitchFamily="34" charset="0"/>
            </a:rPr>
            <a:t>well-being</a:t>
          </a:r>
        </a:p>
      </dgm:t>
    </dgm:pt>
    <dgm:pt modelId="{3EF6C9F7-A44E-45E8-8EDA-BA5AB9CC59C1}" type="parTrans" cxnId="{87AF699A-0363-4E19-B0FD-CFFFD08E9DDD}">
      <dgm:prSet/>
      <dgm:spPr/>
      <dgm:t>
        <a:bodyPr/>
        <a:lstStyle/>
        <a:p>
          <a:endParaRPr lang="en-US"/>
        </a:p>
      </dgm:t>
    </dgm:pt>
    <dgm:pt modelId="{492B5D34-02FE-4E4F-B22A-2C1A8E5ED05A}" type="sibTrans" cxnId="{87AF699A-0363-4E19-B0FD-CFFFD08E9DDD}">
      <dgm:prSet/>
      <dgm:spPr/>
      <dgm:t>
        <a:bodyPr/>
        <a:lstStyle/>
        <a:p>
          <a:endParaRPr lang="en-US"/>
        </a:p>
      </dgm:t>
    </dgm:pt>
    <dgm:pt modelId="{ED26F23A-9EC2-4537-8ACB-F8B047CD4D77}">
      <dgm:prSet phldrT="[Text]"/>
      <dgm:spPr/>
      <dgm:t>
        <a:bodyPr/>
        <a:lstStyle/>
        <a:p>
          <a:r>
            <a:rPr lang="en-US" dirty="0">
              <a:latin typeface="Open Sans" panose="020B0606030504020204" pitchFamily="34" charset="0"/>
              <a:ea typeface="Open Sans" panose="020B0606030504020204" pitchFamily="34" charset="0"/>
              <a:cs typeface="Open Sans" panose="020B0606030504020204" pitchFamily="34" charset="0"/>
            </a:rPr>
            <a:t>Psychological well-being</a:t>
          </a:r>
        </a:p>
      </dgm:t>
    </dgm:pt>
    <dgm:pt modelId="{3BE54546-9E97-4939-98F9-92640FAEC607}" type="parTrans" cxnId="{DEB57A9D-A19F-44FC-B366-2C716EE5A3B7}">
      <dgm:prSet/>
      <dgm:spPr/>
      <dgm:t>
        <a:bodyPr/>
        <a:lstStyle/>
        <a:p>
          <a:endParaRPr lang="en-US"/>
        </a:p>
      </dgm:t>
    </dgm:pt>
    <dgm:pt modelId="{53F89738-319E-465A-9E00-D6EA6693169A}" type="sibTrans" cxnId="{DEB57A9D-A19F-44FC-B366-2C716EE5A3B7}">
      <dgm:prSet/>
      <dgm:spPr/>
      <dgm:t>
        <a:bodyPr/>
        <a:lstStyle/>
        <a:p>
          <a:endParaRPr lang="en-US"/>
        </a:p>
      </dgm:t>
    </dgm:pt>
    <dgm:pt modelId="{3D62F01F-C3E1-4AED-B73B-8DA3CACBA74E}" type="pres">
      <dgm:prSet presAssocID="{10899B78-5327-4020-B4D3-D672D0ED27AE}" presName="compositeShape" presStyleCnt="0">
        <dgm:presLayoutVars>
          <dgm:chMax val="7"/>
          <dgm:dir/>
          <dgm:resizeHandles val="exact"/>
        </dgm:presLayoutVars>
      </dgm:prSet>
      <dgm:spPr/>
    </dgm:pt>
    <dgm:pt modelId="{16927F70-9C54-4351-AADD-77EC11889D25}" type="pres">
      <dgm:prSet presAssocID="{17F23B62-08B3-4CF8-9D27-634E0082A553}" presName="circ1" presStyleLbl="vennNode1" presStyleIdx="0" presStyleCnt="3"/>
      <dgm:spPr/>
    </dgm:pt>
    <dgm:pt modelId="{B082EC1E-D981-43C6-96F4-2E7CBF49E67A}" type="pres">
      <dgm:prSet presAssocID="{17F23B62-08B3-4CF8-9D27-634E0082A553}" presName="circ1Tx" presStyleLbl="revTx" presStyleIdx="0" presStyleCnt="0">
        <dgm:presLayoutVars>
          <dgm:chMax val="0"/>
          <dgm:chPref val="0"/>
          <dgm:bulletEnabled val="1"/>
        </dgm:presLayoutVars>
      </dgm:prSet>
      <dgm:spPr/>
    </dgm:pt>
    <dgm:pt modelId="{ED48D1C0-C059-4673-85D7-4571DBEA2E7B}" type="pres">
      <dgm:prSet presAssocID="{9E682888-14C1-4FC6-9341-833765712476}" presName="circ2" presStyleLbl="vennNode1" presStyleIdx="1" presStyleCnt="3"/>
      <dgm:spPr/>
    </dgm:pt>
    <dgm:pt modelId="{68423C02-CE45-440B-B2D4-42EBC5B22FC8}" type="pres">
      <dgm:prSet presAssocID="{9E682888-14C1-4FC6-9341-833765712476}" presName="circ2Tx" presStyleLbl="revTx" presStyleIdx="0" presStyleCnt="0">
        <dgm:presLayoutVars>
          <dgm:chMax val="0"/>
          <dgm:chPref val="0"/>
          <dgm:bulletEnabled val="1"/>
        </dgm:presLayoutVars>
      </dgm:prSet>
      <dgm:spPr/>
    </dgm:pt>
    <dgm:pt modelId="{26AE1122-FC35-473E-8DA2-CBB8AC3B65EB}" type="pres">
      <dgm:prSet presAssocID="{ED26F23A-9EC2-4537-8ACB-F8B047CD4D77}" presName="circ3" presStyleLbl="vennNode1" presStyleIdx="2" presStyleCnt="3"/>
      <dgm:spPr/>
    </dgm:pt>
    <dgm:pt modelId="{3ACFCDB8-C2B8-4A0D-8B4E-EEA1B8FFF407}" type="pres">
      <dgm:prSet presAssocID="{ED26F23A-9EC2-4537-8ACB-F8B047CD4D77}" presName="circ3Tx" presStyleLbl="revTx" presStyleIdx="0" presStyleCnt="0">
        <dgm:presLayoutVars>
          <dgm:chMax val="0"/>
          <dgm:chPref val="0"/>
          <dgm:bulletEnabled val="1"/>
        </dgm:presLayoutVars>
      </dgm:prSet>
      <dgm:spPr/>
    </dgm:pt>
  </dgm:ptLst>
  <dgm:cxnLst>
    <dgm:cxn modelId="{A6442821-BE20-4A4A-A557-BCEFE5197AC9}" type="presOf" srcId="{17F23B62-08B3-4CF8-9D27-634E0082A553}" destId="{B082EC1E-D981-43C6-96F4-2E7CBF49E67A}" srcOrd="1" destOrd="0" presId="urn:microsoft.com/office/officeart/2005/8/layout/venn1"/>
    <dgm:cxn modelId="{DCD54F29-F225-418C-86A6-A61463E01E05}" type="presOf" srcId="{ED26F23A-9EC2-4537-8ACB-F8B047CD4D77}" destId="{3ACFCDB8-C2B8-4A0D-8B4E-EEA1B8FFF407}" srcOrd="1" destOrd="0" presId="urn:microsoft.com/office/officeart/2005/8/layout/venn1"/>
    <dgm:cxn modelId="{27DA8F39-2AB0-46EE-B8D1-67733ED80F83}" type="presOf" srcId="{10899B78-5327-4020-B4D3-D672D0ED27AE}" destId="{3D62F01F-C3E1-4AED-B73B-8DA3CACBA74E}" srcOrd="0" destOrd="0" presId="urn:microsoft.com/office/officeart/2005/8/layout/venn1"/>
    <dgm:cxn modelId="{584B4866-32B6-4F4D-B5E2-5F6C73468486}" type="presOf" srcId="{17F23B62-08B3-4CF8-9D27-634E0082A553}" destId="{16927F70-9C54-4351-AADD-77EC11889D25}" srcOrd="0" destOrd="0" presId="urn:microsoft.com/office/officeart/2005/8/layout/venn1"/>
    <dgm:cxn modelId="{58B40053-1F3A-4FE3-A4D2-EC9DC86F98BA}" type="presOf" srcId="{9E682888-14C1-4FC6-9341-833765712476}" destId="{68423C02-CE45-440B-B2D4-42EBC5B22FC8}" srcOrd="1" destOrd="0" presId="urn:microsoft.com/office/officeart/2005/8/layout/venn1"/>
    <dgm:cxn modelId="{0B2DCC59-3B6F-4660-BD1E-2C4F6318DB44}" type="presOf" srcId="{9E682888-14C1-4FC6-9341-833765712476}" destId="{ED48D1C0-C059-4673-85D7-4571DBEA2E7B}" srcOrd="0" destOrd="0" presId="urn:microsoft.com/office/officeart/2005/8/layout/venn1"/>
    <dgm:cxn modelId="{87AF699A-0363-4E19-B0FD-CFFFD08E9DDD}" srcId="{10899B78-5327-4020-B4D3-D672D0ED27AE}" destId="{9E682888-14C1-4FC6-9341-833765712476}" srcOrd="1" destOrd="0" parTransId="{3EF6C9F7-A44E-45E8-8EDA-BA5AB9CC59C1}" sibTransId="{492B5D34-02FE-4E4F-B22A-2C1A8E5ED05A}"/>
    <dgm:cxn modelId="{DEB57A9D-A19F-44FC-B366-2C716EE5A3B7}" srcId="{10899B78-5327-4020-B4D3-D672D0ED27AE}" destId="{ED26F23A-9EC2-4537-8ACB-F8B047CD4D77}" srcOrd="2" destOrd="0" parTransId="{3BE54546-9E97-4939-98F9-92640FAEC607}" sibTransId="{53F89738-319E-465A-9E00-D6EA6693169A}"/>
    <dgm:cxn modelId="{3545EFC7-4B40-48C1-9E57-4D60ECDEDBCB}" srcId="{10899B78-5327-4020-B4D3-D672D0ED27AE}" destId="{17F23B62-08B3-4CF8-9D27-634E0082A553}" srcOrd="0" destOrd="0" parTransId="{E08D9A3E-0C16-4E9F-986D-DD321B878160}" sibTransId="{8D598DE9-5325-4D42-9E54-95B549A5AD0B}"/>
    <dgm:cxn modelId="{41FF47C9-63E8-49EE-AEEE-DA6E4CCD0A40}" type="presOf" srcId="{ED26F23A-9EC2-4537-8ACB-F8B047CD4D77}" destId="{26AE1122-FC35-473E-8DA2-CBB8AC3B65EB}" srcOrd="0" destOrd="0" presId="urn:microsoft.com/office/officeart/2005/8/layout/venn1"/>
    <dgm:cxn modelId="{E30B18C4-8DEE-4D90-8F19-7A7BCD2FA2D7}" type="presParOf" srcId="{3D62F01F-C3E1-4AED-B73B-8DA3CACBA74E}" destId="{16927F70-9C54-4351-AADD-77EC11889D25}" srcOrd="0" destOrd="0" presId="urn:microsoft.com/office/officeart/2005/8/layout/venn1"/>
    <dgm:cxn modelId="{CCDBE9F2-AACE-43C9-BA6F-8402171B4F0D}" type="presParOf" srcId="{3D62F01F-C3E1-4AED-B73B-8DA3CACBA74E}" destId="{B082EC1E-D981-43C6-96F4-2E7CBF49E67A}" srcOrd="1" destOrd="0" presId="urn:microsoft.com/office/officeart/2005/8/layout/venn1"/>
    <dgm:cxn modelId="{5BBC9ECC-A764-4566-8B37-6578D7D7CA28}" type="presParOf" srcId="{3D62F01F-C3E1-4AED-B73B-8DA3CACBA74E}" destId="{ED48D1C0-C059-4673-85D7-4571DBEA2E7B}" srcOrd="2" destOrd="0" presId="urn:microsoft.com/office/officeart/2005/8/layout/venn1"/>
    <dgm:cxn modelId="{A4437FE5-C1C7-4EFC-B51F-EA43EC84752C}" type="presParOf" srcId="{3D62F01F-C3E1-4AED-B73B-8DA3CACBA74E}" destId="{68423C02-CE45-440B-B2D4-42EBC5B22FC8}" srcOrd="3" destOrd="0" presId="urn:microsoft.com/office/officeart/2005/8/layout/venn1"/>
    <dgm:cxn modelId="{16F0351B-C53B-4297-9CD6-BCDAD18CF8F3}" type="presParOf" srcId="{3D62F01F-C3E1-4AED-B73B-8DA3CACBA74E}" destId="{26AE1122-FC35-473E-8DA2-CBB8AC3B65EB}" srcOrd="4" destOrd="0" presId="urn:microsoft.com/office/officeart/2005/8/layout/venn1"/>
    <dgm:cxn modelId="{473814F0-ED34-45FA-B81C-C2DB21C92868}" type="presParOf" srcId="{3D62F01F-C3E1-4AED-B73B-8DA3CACBA74E}" destId="{3ACFCDB8-C2B8-4A0D-8B4E-EEA1B8FFF407}"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927F70-9C54-4351-AADD-77EC11889D25}">
      <dsp:nvSpPr>
        <dsp:cNvPr id="0" name=""/>
        <dsp:cNvSpPr/>
      </dsp:nvSpPr>
      <dsp:spPr>
        <a:xfrm>
          <a:off x="3657599" y="101600"/>
          <a:ext cx="4876800" cy="4876800"/>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866900">
            <a:lnSpc>
              <a:spcPct val="90000"/>
            </a:lnSpc>
            <a:spcBef>
              <a:spcPct val="0"/>
            </a:spcBef>
            <a:spcAft>
              <a:spcPct val="35000"/>
            </a:spcAft>
            <a:buNone/>
          </a:pPr>
          <a:r>
            <a:rPr lang="en-US" sz="4200" kern="1200" dirty="0">
              <a:latin typeface="Open Sans" panose="020B0606030504020204" pitchFamily="34" charset="0"/>
              <a:ea typeface="Open Sans" panose="020B0606030504020204" pitchFamily="34" charset="0"/>
              <a:cs typeface="Open Sans" panose="020B0606030504020204" pitchFamily="34" charset="0"/>
            </a:rPr>
            <a:t>Emotional </a:t>
          </a:r>
        </a:p>
        <a:p>
          <a:pPr marL="0" lvl="0" indent="0" algn="ctr" defTabSz="1866900">
            <a:lnSpc>
              <a:spcPct val="90000"/>
            </a:lnSpc>
            <a:spcBef>
              <a:spcPct val="0"/>
            </a:spcBef>
            <a:spcAft>
              <a:spcPct val="35000"/>
            </a:spcAft>
            <a:buNone/>
          </a:pPr>
          <a:r>
            <a:rPr lang="en-US" sz="4200" kern="1200" dirty="0">
              <a:latin typeface="Open Sans" panose="020B0606030504020204" pitchFamily="34" charset="0"/>
              <a:ea typeface="Open Sans" panose="020B0606030504020204" pitchFamily="34" charset="0"/>
              <a:cs typeface="Open Sans" panose="020B0606030504020204" pitchFamily="34" charset="0"/>
            </a:rPr>
            <a:t>well-being</a:t>
          </a:r>
        </a:p>
      </dsp:txBody>
      <dsp:txXfrm>
        <a:off x="4307839" y="955040"/>
        <a:ext cx="3576320" cy="2194560"/>
      </dsp:txXfrm>
    </dsp:sp>
    <dsp:sp modelId="{ED48D1C0-C059-4673-85D7-4571DBEA2E7B}">
      <dsp:nvSpPr>
        <dsp:cNvPr id="0" name=""/>
        <dsp:cNvSpPr/>
      </dsp:nvSpPr>
      <dsp:spPr>
        <a:xfrm>
          <a:off x="5417311" y="3149600"/>
          <a:ext cx="4876800" cy="4876800"/>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866900">
            <a:lnSpc>
              <a:spcPct val="90000"/>
            </a:lnSpc>
            <a:spcBef>
              <a:spcPct val="0"/>
            </a:spcBef>
            <a:spcAft>
              <a:spcPct val="35000"/>
            </a:spcAft>
            <a:buNone/>
          </a:pPr>
          <a:r>
            <a:rPr lang="en-US" sz="4200" kern="1200" dirty="0">
              <a:latin typeface="Open Sans" panose="020B0606030504020204" pitchFamily="34" charset="0"/>
              <a:ea typeface="Open Sans" panose="020B0606030504020204" pitchFamily="34" charset="0"/>
              <a:cs typeface="Open Sans" panose="020B0606030504020204" pitchFamily="34" charset="0"/>
            </a:rPr>
            <a:t>Social</a:t>
          </a:r>
        </a:p>
        <a:p>
          <a:pPr marL="0" lvl="0" indent="0" algn="ctr" defTabSz="1866900">
            <a:lnSpc>
              <a:spcPct val="90000"/>
            </a:lnSpc>
            <a:spcBef>
              <a:spcPct val="0"/>
            </a:spcBef>
            <a:spcAft>
              <a:spcPct val="35000"/>
            </a:spcAft>
            <a:buNone/>
          </a:pPr>
          <a:r>
            <a:rPr lang="en-US" sz="4200" kern="1200" dirty="0">
              <a:latin typeface="Open Sans" panose="020B0606030504020204" pitchFamily="34" charset="0"/>
              <a:ea typeface="Open Sans" panose="020B0606030504020204" pitchFamily="34" charset="0"/>
              <a:cs typeface="Open Sans" panose="020B0606030504020204" pitchFamily="34" charset="0"/>
            </a:rPr>
            <a:t>well-being</a:t>
          </a:r>
        </a:p>
      </dsp:txBody>
      <dsp:txXfrm>
        <a:off x="6908800" y="4409440"/>
        <a:ext cx="2926080" cy="2682240"/>
      </dsp:txXfrm>
    </dsp:sp>
    <dsp:sp modelId="{26AE1122-FC35-473E-8DA2-CBB8AC3B65EB}">
      <dsp:nvSpPr>
        <dsp:cNvPr id="0" name=""/>
        <dsp:cNvSpPr/>
      </dsp:nvSpPr>
      <dsp:spPr>
        <a:xfrm>
          <a:off x="1897887" y="3149600"/>
          <a:ext cx="4876800" cy="4876800"/>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644650">
            <a:lnSpc>
              <a:spcPct val="90000"/>
            </a:lnSpc>
            <a:spcBef>
              <a:spcPct val="0"/>
            </a:spcBef>
            <a:spcAft>
              <a:spcPct val="35000"/>
            </a:spcAft>
            <a:buNone/>
          </a:pPr>
          <a:r>
            <a:rPr lang="en-US" sz="3700" kern="1200" dirty="0">
              <a:latin typeface="Open Sans" panose="020B0606030504020204" pitchFamily="34" charset="0"/>
              <a:ea typeface="Open Sans" panose="020B0606030504020204" pitchFamily="34" charset="0"/>
              <a:cs typeface="Open Sans" panose="020B0606030504020204" pitchFamily="34" charset="0"/>
            </a:rPr>
            <a:t>Psychological well-being</a:t>
          </a:r>
        </a:p>
      </dsp:txBody>
      <dsp:txXfrm>
        <a:off x="2357119" y="4409440"/>
        <a:ext cx="2926080" cy="2682240"/>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5B800F-52E3-4772-9974-B0E25F4675B0}" type="datetimeFigureOut">
              <a:rPr lang="en-US" smtClean="0"/>
              <a:t>7/11/2024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3FFEA7-AB85-49A5-B5E0-BC619A3722FA}" type="slidenum">
              <a:rPr lang="en-US" smtClean="0"/>
              <a:t>‹#›</a:t>
            </a:fld>
            <a:endParaRPr lang="en-US"/>
          </a:p>
        </p:txBody>
      </p:sp>
    </p:spTree>
    <p:extLst>
      <p:ext uri="{BB962C8B-B14F-4D97-AF65-F5344CB8AC3E}">
        <p14:creationId xmlns:p14="http://schemas.microsoft.com/office/powerpoint/2010/main" val="38692092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5D8308-AB9A-CF4F-8E6A-43A95A12EF27}" type="slidenum">
              <a:rPr lang="en-US" smtClean="0"/>
              <a:t>2</a:t>
            </a:fld>
            <a:endParaRPr lang="en-US"/>
          </a:p>
        </p:txBody>
      </p:sp>
    </p:spTree>
    <p:extLst>
      <p:ext uri="{BB962C8B-B14F-4D97-AF65-F5344CB8AC3E}">
        <p14:creationId xmlns:p14="http://schemas.microsoft.com/office/powerpoint/2010/main" val="34093591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b="1" dirty="0"/>
              <a:t>Script</a:t>
            </a:r>
          </a:p>
          <a:p>
            <a:endParaRPr lang="en-US" dirty="0"/>
          </a:p>
          <a:p>
            <a:r>
              <a:rPr lang="en-US" dirty="0"/>
              <a:t>Many of the activities that can be used to support SEL are the same as those for supporting mental health, such as setting up routines. Here are some other suggestions on how you can support healthy mental health with your children at home. </a:t>
            </a:r>
          </a:p>
          <a:p>
            <a:endParaRPr lang="en-US" dirty="0"/>
          </a:p>
          <a:p>
            <a:r>
              <a:rPr lang="en-US" dirty="0"/>
              <a:t>One that is often overlooked is providing for and supporting your own mental health. Experts have found that if a parent or teacher is stressed or depressed, it impacts the student. Like when on an airplane the stewards say to put your own safety mask on first before assisting your child, it is important for you to feel mentally and emotionally well to support your child. This does not mean that you should be happy all the time – quite the opposite. Demonstrating to your child that you are aware of your own emotions and can manage them in appropriate ways is important. Be sad, frustrated, or angry, but show how you can control it in productive ways so that your child has a model. And practice your own self-care. Go out with friends, exercise, practice good nutrition, or other activities that support your own mental health. Many of the suggestions on this list are excellent for you to practice as well.</a:t>
            </a:r>
          </a:p>
          <a:p>
            <a:endParaRPr lang="en-US" dirty="0"/>
          </a:p>
          <a:p>
            <a:r>
              <a:rPr lang="en-US" dirty="0"/>
              <a:t>We’ve already touched briefly on encouraging exercise, but I do want to emphasize that your child should be able to pick the type of exercise. It doesn’t need to be on the best sports team or to be the fastest runner. It can be practicing yoga every morning, or going for a bike ride, dancing to music, or walking in the evening. Doing something that increases the endorphins in the body can greatly improve mood and mental well-being. </a:t>
            </a:r>
          </a:p>
          <a:p>
            <a:endParaRPr lang="en-US" dirty="0"/>
          </a:p>
          <a:p>
            <a:r>
              <a:rPr lang="en-US" dirty="0"/>
              <a:t>Similarly, good nutrition can have an impact on mental health. Make sure everyone in the family has fruits, vegetables, nuts (if there isn’t an allergy in the household!), and low-fat snacks, such as yogurt or a whole grain snack bar.</a:t>
            </a:r>
          </a:p>
          <a:p>
            <a:endParaRPr lang="en-US" dirty="0"/>
          </a:p>
          <a:p>
            <a:r>
              <a:rPr lang="en-US" dirty="0"/>
              <a:t>We already discussed setting up routines, but also try to schedule some time to slow down during the day.  Our society is so rushed to do things, that it is important to step back and have some time to think and regroup. It could be taking a walk, practicing mindfulness activities, or reading a book.</a:t>
            </a:r>
          </a:p>
          <a:p>
            <a:endParaRPr lang="en-US" dirty="0"/>
          </a:p>
          <a:p>
            <a:r>
              <a:rPr lang="en-US" dirty="0"/>
              <a:t>Create spaces that are calming and uncluttered if possible. This can be tricky, but for a child or young adult who is having mental health challenges, having a safe, quiet space where they know they can go and not be disturbed can be important.</a:t>
            </a:r>
          </a:p>
          <a:p>
            <a:endParaRPr lang="en-US" dirty="0"/>
          </a:p>
          <a:p>
            <a:r>
              <a:rPr lang="en-US" dirty="0"/>
              <a:t>We’ve all heard a lot about monitoring screen and/or phone time and you may want to share ideas for what has worked – or hasn’t  - in your household. I know of some people who have a rule that phones are not allowed in the bedroom or have to be in the parents’ possession by a certain time every night. What ever you do, make sure you practice it yourself as well. Again, you are setting the example of how to monitor your actions. Doom-scrolling is not good for anyone.</a:t>
            </a:r>
          </a:p>
          <a:p>
            <a:endParaRPr lang="en-US" dirty="0"/>
          </a:p>
          <a:p>
            <a:r>
              <a:rPr lang="en-US" dirty="0"/>
              <a:t>Other suggestions include practicing mindfulness, setting good sleep habits of the same bed time every night and 8 - 11 hours of sleep for most children between the ages of 6 to 18, and supporting your child’s relationships with their peers.</a:t>
            </a:r>
          </a:p>
          <a:p>
            <a:endParaRPr lang="en-US" dirty="0"/>
          </a:p>
        </p:txBody>
      </p:sp>
      <p:sp>
        <p:nvSpPr>
          <p:cNvPr id="4" name="Slide Number Placeholder 3"/>
          <p:cNvSpPr>
            <a:spLocks noGrp="1"/>
          </p:cNvSpPr>
          <p:nvPr>
            <p:ph type="sldNum" sz="quarter" idx="5"/>
          </p:nvPr>
        </p:nvSpPr>
        <p:spPr/>
        <p:txBody>
          <a:bodyPr/>
          <a:lstStyle/>
          <a:p>
            <a:fld id="{43ADE589-A344-2842-9FFB-A707CEC78520}" type="slidenum">
              <a:rPr lang="en-US" smtClean="0"/>
              <a:t>11</a:t>
            </a:fld>
            <a:endParaRPr lang="en-US"/>
          </a:p>
        </p:txBody>
      </p:sp>
    </p:spTree>
    <p:extLst>
      <p:ext uri="{BB962C8B-B14F-4D97-AF65-F5344CB8AC3E}">
        <p14:creationId xmlns:p14="http://schemas.microsoft.com/office/powerpoint/2010/main" val="37471875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Script</a:t>
            </a:r>
          </a:p>
          <a:p>
            <a:endParaRPr lang="en-US" b="1" dirty="0"/>
          </a:p>
          <a:p>
            <a:r>
              <a:rPr lang="en-US" b="0" dirty="0"/>
              <a:t>Ok, so how do you know if you should be concerned about your child? Sometimes this is tricky because children and teens are growing and changing so much and so fast, and so many of the behaviors of childhood are both totally typical and also sometimes a sign of a concern. </a:t>
            </a:r>
          </a:p>
          <a:p>
            <a:endParaRPr lang="en-US" b="0" dirty="0"/>
          </a:p>
          <a:p>
            <a:r>
              <a:rPr lang="en-US" b="0" dirty="0"/>
              <a:t>The most important thing you can do is pay attention to your child and keep an open, honest, and non-judgmental relationship with them. You know your child best. </a:t>
            </a:r>
          </a:p>
          <a:p>
            <a:endParaRPr lang="en-US" b="0" dirty="0"/>
          </a:p>
          <a:p>
            <a:r>
              <a:rPr lang="en-US" b="0" dirty="0"/>
              <a:t>This is an overview of some of the signs that, if displayed consistently for 2 or more weeks, might prompt you to talk to your child’s pediatrician. These are not all necessary cause for alarm – it is typical for a 13 year old, for example, to have really powerful emotional outbursts, or for an adolescent to go through a period of weight change. </a:t>
            </a:r>
          </a:p>
          <a:p>
            <a:endParaRPr lang="en-US" b="0" dirty="0"/>
          </a:p>
          <a:p>
            <a:r>
              <a:rPr lang="en-US" b="0" dirty="0"/>
              <a:t>Even a curiosity about death isn’t necessarily a cause for alarm, though talking about death or suicide or self-harm behaviors should never be ignored or punished. If you are worried about your child’s safety, call 988, the suicide lifeline, for support. </a:t>
            </a:r>
          </a:p>
          <a:p>
            <a:endParaRPr lang="en-US" b="0" dirty="0"/>
          </a:p>
          <a:p>
            <a:endParaRPr lang="en-US" b="0" dirty="0"/>
          </a:p>
          <a:p>
            <a:endParaRPr lang="en-US" dirty="0"/>
          </a:p>
        </p:txBody>
      </p:sp>
      <p:sp>
        <p:nvSpPr>
          <p:cNvPr id="4" name="Slide Number Placeholder 3"/>
          <p:cNvSpPr>
            <a:spLocks noGrp="1"/>
          </p:cNvSpPr>
          <p:nvPr>
            <p:ph type="sldNum" sz="quarter" idx="5"/>
          </p:nvPr>
        </p:nvSpPr>
        <p:spPr/>
        <p:txBody>
          <a:bodyPr/>
          <a:lstStyle/>
          <a:p>
            <a:fld id="{43ADE589-A344-2842-9FFB-A707CEC78520}" type="slidenum">
              <a:rPr lang="en-US" smtClean="0"/>
              <a:t>12</a:t>
            </a:fld>
            <a:endParaRPr lang="en-US"/>
          </a:p>
        </p:txBody>
      </p:sp>
    </p:spTree>
    <p:extLst>
      <p:ext uri="{BB962C8B-B14F-4D97-AF65-F5344CB8AC3E}">
        <p14:creationId xmlns:p14="http://schemas.microsoft.com/office/powerpoint/2010/main" val="36487976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a:p>
            <a:r>
              <a:rPr lang="en-US" b="1" dirty="0"/>
              <a:t>Script</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Here are some national and local resources. [Describe the local resources]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If your child shows any signs of self-harm or is struggling or having thoughts of suicide, call or text 988  or chat at 988lifeline.org. In a life-threatening situation, call 911. </a:t>
            </a:r>
          </a:p>
          <a:p>
            <a:endParaRPr lang="en-US" b="0" dirty="0"/>
          </a:p>
          <a:p>
            <a:endParaRPr lang="en-US" dirty="0"/>
          </a:p>
        </p:txBody>
      </p:sp>
      <p:sp>
        <p:nvSpPr>
          <p:cNvPr id="4" name="Slide Number Placeholder 3"/>
          <p:cNvSpPr>
            <a:spLocks noGrp="1"/>
          </p:cNvSpPr>
          <p:nvPr>
            <p:ph type="sldNum" sz="quarter" idx="5"/>
          </p:nvPr>
        </p:nvSpPr>
        <p:spPr/>
        <p:txBody>
          <a:bodyPr/>
          <a:lstStyle/>
          <a:p>
            <a:fld id="{43ADE589-A344-2842-9FFB-A707CEC78520}" type="slidenum">
              <a:rPr lang="en-US" smtClean="0"/>
              <a:t>13</a:t>
            </a:fld>
            <a:endParaRPr lang="en-US"/>
          </a:p>
        </p:txBody>
      </p:sp>
    </p:spTree>
    <p:extLst>
      <p:ext uri="{BB962C8B-B14F-4D97-AF65-F5344CB8AC3E}">
        <p14:creationId xmlns:p14="http://schemas.microsoft.com/office/powerpoint/2010/main" val="26378083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b="1" dirty="0"/>
              <a:t>Script</a:t>
            </a:r>
          </a:p>
          <a:p>
            <a:endParaRPr lang="en-US" b="1" dirty="0"/>
          </a:p>
          <a:p>
            <a:r>
              <a:rPr lang="en-US" b="0" dirty="0"/>
              <a:t>Here is what we are doing to support mental health….</a:t>
            </a:r>
          </a:p>
          <a:p>
            <a:endParaRPr lang="en-US" dirty="0"/>
          </a:p>
        </p:txBody>
      </p:sp>
      <p:sp>
        <p:nvSpPr>
          <p:cNvPr id="4" name="Slide Number Placeholder 3"/>
          <p:cNvSpPr>
            <a:spLocks noGrp="1"/>
          </p:cNvSpPr>
          <p:nvPr>
            <p:ph type="sldNum" sz="quarter" idx="5"/>
          </p:nvPr>
        </p:nvSpPr>
        <p:spPr/>
        <p:txBody>
          <a:bodyPr/>
          <a:lstStyle/>
          <a:p>
            <a:fld id="{43ADE589-A344-2842-9FFB-A707CEC78520}" type="slidenum">
              <a:rPr lang="en-US" smtClean="0"/>
              <a:t>14</a:t>
            </a:fld>
            <a:endParaRPr lang="en-US"/>
          </a:p>
        </p:txBody>
      </p:sp>
    </p:spTree>
    <p:extLst>
      <p:ext uri="{BB962C8B-B14F-4D97-AF65-F5344CB8AC3E}">
        <p14:creationId xmlns:p14="http://schemas.microsoft.com/office/powerpoint/2010/main" val="2582694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Main points</a:t>
            </a:r>
          </a:p>
          <a:p>
            <a:endParaRPr lang="en-US" dirty="0"/>
          </a:p>
          <a:p>
            <a:pPr marL="171450" indent="-171450">
              <a:buFont typeface="Arial" panose="020B0604020202020204" pitchFamily="34" charset="0"/>
              <a:buChar char="•"/>
            </a:pPr>
            <a:r>
              <a:rPr lang="en-US" dirty="0"/>
              <a:t>Review information</a:t>
            </a:r>
          </a:p>
          <a:p>
            <a:endParaRPr lang="en-US" dirty="0"/>
          </a:p>
          <a:p>
            <a:r>
              <a:rPr lang="en-US" b="1" dirty="0"/>
              <a:t>Script</a:t>
            </a:r>
          </a:p>
          <a:p>
            <a:endParaRPr lang="en-US" dirty="0"/>
          </a:p>
          <a:p>
            <a:r>
              <a:rPr lang="en-US" dirty="0"/>
              <a:t>Here are the names and contact information for people at our school and in our school district.</a:t>
            </a:r>
          </a:p>
        </p:txBody>
      </p:sp>
      <p:sp>
        <p:nvSpPr>
          <p:cNvPr id="4" name="Slide Number Placeholder 3"/>
          <p:cNvSpPr>
            <a:spLocks noGrp="1"/>
          </p:cNvSpPr>
          <p:nvPr>
            <p:ph type="sldNum" sz="quarter" idx="5"/>
          </p:nvPr>
        </p:nvSpPr>
        <p:spPr/>
        <p:txBody>
          <a:bodyPr/>
          <a:lstStyle/>
          <a:p>
            <a:fld id="{43ADE589-A344-2842-9FFB-A707CEC78520}" type="slidenum">
              <a:rPr lang="en-US" smtClean="0"/>
              <a:t>15</a:t>
            </a:fld>
            <a:endParaRPr lang="en-US"/>
          </a:p>
        </p:txBody>
      </p:sp>
    </p:spTree>
    <p:extLst>
      <p:ext uri="{BB962C8B-B14F-4D97-AF65-F5344CB8AC3E}">
        <p14:creationId xmlns:p14="http://schemas.microsoft.com/office/powerpoint/2010/main" val="16594564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ADE589-A344-2842-9FFB-A707CEC78520}" type="slidenum">
              <a:rPr lang="en-US" smtClean="0"/>
              <a:t>16</a:t>
            </a:fld>
            <a:endParaRPr lang="en-US"/>
          </a:p>
        </p:txBody>
      </p:sp>
    </p:spTree>
    <p:extLst>
      <p:ext uri="{BB962C8B-B14F-4D97-AF65-F5344CB8AC3E}">
        <p14:creationId xmlns:p14="http://schemas.microsoft.com/office/powerpoint/2010/main" val="20155621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Script</a:t>
            </a:r>
          </a:p>
          <a:p>
            <a:endParaRPr lang="en-US" dirty="0"/>
          </a:p>
          <a:p>
            <a:r>
              <a:rPr lang="en-US" dirty="0"/>
              <a:t>Greetings everyone, it is so nice to see you all here [tonight, today]. We will be spending approximately 30 minutes talking about mental health and well-being, how mental health differs from mental illness, how to know when to get support, and available resources in our community. First let me introduce myself. I’m [NAME], the [TITLE]. My role at X school is [please add]</a:t>
            </a:r>
          </a:p>
        </p:txBody>
      </p:sp>
      <p:sp>
        <p:nvSpPr>
          <p:cNvPr id="4" name="Slide Number Placeholder 3"/>
          <p:cNvSpPr>
            <a:spLocks noGrp="1"/>
          </p:cNvSpPr>
          <p:nvPr>
            <p:ph type="sldNum" sz="quarter" idx="5"/>
          </p:nvPr>
        </p:nvSpPr>
        <p:spPr/>
        <p:txBody>
          <a:bodyPr/>
          <a:lstStyle/>
          <a:p>
            <a:fld id="{43ADE589-A344-2842-9FFB-A707CEC78520}" type="slidenum">
              <a:rPr lang="en-US" smtClean="0"/>
              <a:t>3</a:t>
            </a:fld>
            <a:endParaRPr lang="en-US"/>
          </a:p>
        </p:txBody>
      </p:sp>
    </p:spTree>
    <p:extLst>
      <p:ext uri="{BB962C8B-B14F-4D97-AF65-F5344CB8AC3E}">
        <p14:creationId xmlns:p14="http://schemas.microsoft.com/office/powerpoint/2010/main" val="2624705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Script</a:t>
            </a:r>
          </a:p>
          <a:p>
            <a:endParaRPr lang="en-US" b="0" dirty="0"/>
          </a:p>
          <a:p>
            <a:r>
              <a:rPr lang="en-US" b="0" dirty="0"/>
              <a:t>Today we’re going to talk about youth mental health. We’ll talk about what it is, how to support your child at home, and when to get professional help involved. We’ll also learn about the resources available locally and nationally</a:t>
            </a:r>
          </a:p>
        </p:txBody>
      </p:sp>
      <p:sp>
        <p:nvSpPr>
          <p:cNvPr id="4" name="Slide Number Placeholder 3"/>
          <p:cNvSpPr>
            <a:spLocks noGrp="1"/>
          </p:cNvSpPr>
          <p:nvPr>
            <p:ph type="sldNum" sz="quarter" idx="5"/>
          </p:nvPr>
        </p:nvSpPr>
        <p:spPr/>
        <p:txBody>
          <a:bodyPr/>
          <a:lstStyle/>
          <a:p>
            <a:fld id="{43ADE589-A344-2842-9FFB-A707CEC78520}" type="slidenum">
              <a:rPr lang="en-US" smtClean="0"/>
              <a:t>4</a:t>
            </a:fld>
            <a:endParaRPr lang="en-US"/>
          </a:p>
        </p:txBody>
      </p:sp>
    </p:spTree>
    <p:extLst>
      <p:ext uri="{BB962C8B-B14F-4D97-AF65-F5344CB8AC3E}">
        <p14:creationId xmlns:p14="http://schemas.microsoft.com/office/powerpoint/2010/main" val="20806876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FACILITATOR SCRIPT</a:t>
            </a:r>
          </a:p>
          <a:p>
            <a:endParaRPr lang="en-US" dirty="0"/>
          </a:p>
          <a:p>
            <a:r>
              <a:rPr lang="en-US" dirty="0"/>
              <a:t>Before we get started, I want to set some basic rules for our time together. </a:t>
            </a:r>
          </a:p>
        </p:txBody>
      </p:sp>
      <p:sp>
        <p:nvSpPr>
          <p:cNvPr id="4" name="Slide Number Placeholder 3"/>
          <p:cNvSpPr>
            <a:spLocks noGrp="1"/>
          </p:cNvSpPr>
          <p:nvPr>
            <p:ph type="sldNum" sz="quarter" idx="5"/>
          </p:nvPr>
        </p:nvSpPr>
        <p:spPr/>
        <p:txBody>
          <a:bodyPr/>
          <a:lstStyle/>
          <a:p>
            <a:fld id="{945D8308-AB9A-CF4F-8E6A-43A95A12EF27}" type="slidenum">
              <a:rPr lang="en-US" smtClean="0"/>
              <a:t>5</a:t>
            </a:fld>
            <a:endParaRPr lang="en-US"/>
          </a:p>
        </p:txBody>
      </p:sp>
    </p:spTree>
    <p:extLst>
      <p:ext uri="{BB962C8B-B14F-4D97-AF65-F5344CB8AC3E}">
        <p14:creationId xmlns:p14="http://schemas.microsoft.com/office/powerpoint/2010/main" val="8018801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Script</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 like to start by hearing what you think of when you think of mental health. What does it mean to you? How do you define it?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responses]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43ADE589-A344-2842-9FFB-A707CEC78520}" type="slidenum">
              <a:rPr lang="en-US" smtClean="0"/>
              <a:t>6</a:t>
            </a:fld>
            <a:endParaRPr lang="en-US"/>
          </a:p>
        </p:txBody>
      </p:sp>
    </p:spTree>
    <p:extLst>
      <p:ext uri="{BB962C8B-B14F-4D97-AF65-F5344CB8AC3E}">
        <p14:creationId xmlns:p14="http://schemas.microsoft.com/office/powerpoint/2010/main" val="12845335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pPr>
            <a:r>
              <a:rPr lang="en-US" b="1" dirty="0"/>
              <a:t>Script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are two official definitions of mental health, one from the World Health Organization and one from the Centers for Disease Control and Prevention, typically called the CDC.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Both of these definitions emphasize that mental health is one indicator of well-being.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algn="l" rtl="0" fontAlgn="base">
              <a:lnSpc>
                <a:spcPct val="100000"/>
              </a:lnSpc>
            </a:pPr>
            <a:r>
              <a:rPr lang="en-US" sz="1800" b="0" i="0" dirty="0">
                <a:solidFill>
                  <a:srgbClr val="000000"/>
                </a:solidFill>
                <a:effectLst/>
                <a:highlight>
                  <a:srgbClr val="FFFFFF"/>
                </a:highlight>
                <a:latin typeface="Aptos" panose="020B0004020202020204" pitchFamily="34" charset="0"/>
              </a:rPr>
              <a:t>It influences how we make and keep relationships, how we express our feelings, how we make decisions, and how we manage the stresses, challenges, and joys of life. It is influenced by our environment, experiences, and backgrounds. It is also deeply connected to physical health: our mental health can affect our physical health, and our physical health can impact our mental health. For example, having depression (a mental health condition) can increase a person’s risk for heart disease (a physical illness), and having diabetes (a physical illness) can increase a person’s risk for anxiety (a mental health condition).  </a:t>
            </a:r>
            <a:endParaRPr lang="en-US" b="0" i="0" dirty="0">
              <a:solidFill>
                <a:srgbClr val="000000"/>
              </a:solidFill>
              <a:effectLst/>
              <a:highlight>
                <a:srgbClr val="FFFFFF"/>
              </a:highlight>
              <a:latin typeface="Segoe UI" panose="020B0502040204020203" pitchFamily="34" charset="0"/>
            </a:endParaRPr>
          </a:p>
          <a:p>
            <a:pPr algn="l" rtl="0" fontAlgn="base">
              <a:lnSpc>
                <a:spcPct val="100000"/>
              </a:lnSpc>
            </a:pPr>
            <a:r>
              <a:rPr lang="en-US" sz="1800" b="0" i="0" dirty="0">
                <a:solidFill>
                  <a:srgbClr val="000000"/>
                </a:solidFill>
                <a:effectLst/>
                <a:highlight>
                  <a:srgbClr val="FFFFFF"/>
                </a:highlight>
                <a:latin typeface="Aptos" panose="020B0004020202020204" pitchFamily="34" charset="0"/>
              </a:rPr>
              <a:t>Mental health itself is not good or bad; it is one dimension of well-being. Just as parents learn to recognize some basic signs of physical illness like fever, rash, or cough, we can also learn some basic signs that our children may be struggling with a condition that's impacting their mental health like loneliness, anxiety, or depression.  </a:t>
            </a:r>
          </a:p>
          <a:p>
            <a:pPr algn="l" rtl="0" fontAlgn="base">
              <a:lnSpc>
                <a:spcPct val="100000"/>
              </a:lnSpc>
            </a:pPr>
            <a:endParaRPr lang="en-US" sz="1800" b="0" i="0" dirty="0">
              <a:solidFill>
                <a:srgbClr val="000000"/>
              </a:solidFill>
              <a:effectLst/>
              <a:highlight>
                <a:srgbClr val="FFFFFF"/>
              </a:highlight>
              <a:latin typeface="Aptos" panose="020B0004020202020204" pitchFamily="34" charset="0"/>
            </a:endParaRPr>
          </a:p>
          <a:p>
            <a:pPr algn="l" rtl="0" fontAlgn="base">
              <a:lnSpc>
                <a:spcPct val="100000"/>
              </a:lnSpc>
            </a:pPr>
            <a:r>
              <a:rPr lang="en-US" sz="1800" b="0" i="0" dirty="0">
                <a:solidFill>
                  <a:srgbClr val="000000"/>
                </a:solidFill>
                <a:effectLst/>
                <a:highlight>
                  <a:srgbClr val="FFFFFF"/>
                </a:highlight>
                <a:latin typeface="Aptos" panose="020B0004020202020204" pitchFamily="34" charset="0"/>
              </a:rPr>
              <a:t>It</a:t>
            </a:r>
            <a:r>
              <a:rPr lang="en-US" sz="1800" b="1" i="0" dirty="0">
                <a:solidFill>
                  <a:srgbClr val="000000"/>
                </a:solidFill>
                <a:effectLst/>
                <a:highlight>
                  <a:srgbClr val="FFFFFF"/>
                </a:highlight>
                <a:latin typeface="Aptos" panose="020B0004020202020204" pitchFamily="34" charset="0"/>
              </a:rPr>
              <a:t> </a:t>
            </a:r>
            <a:r>
              <a:rPr lang="en-US" sz="1800" b="0" i="0" dirty="0">
                <a:solidFill>
                  <a:srgbClr val="000000"/>
                </a:solidFill>
                <a:effectLst/>
                <a:highlight>
                  <a:srgbClr val="FFFFFF"/>
                </a:highlight>
                <a:latin typeface="Aptos" panose="020B0004020202020204" pitchFamily="34" charset="0"/>
              </a:rPr>
              <a:t>is relevant to everyone and at every stage of life. A person’s mental health can change over time and may be influenced by life circumstances and events, hormonal changes, genetic factors, relationships, medical conditions, and alcohol or drug use.</a:t>
            </a:r>
            <a:endParaRPr lang="en-US" b="0" i="0" dirty="0">
              <a:solidFill>
                <a:srgbClr val="000000"/>
              </a:solidFill>
              <a:effectLst/>
              <a:highlight>
                <a:srgbClr val="FFFFFF"/>
              </a:highligh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3ADE589-A344-2842-9FFB-A707CEC78520}" type="slidenum">
              <a:rPr lang="en-US" smtClean="0"/>
              <a:t>7</a:t>
            </a:fld>
            <a:endParaRPr lang="en-US"/>
          </a:p>
        </p:txBody>
      </p:sp>
    </p:spTree>
    <p:extLst>
      <p:ext uri="{BB962C8B-B14F-4D97-AF65-F5344CB8AC3E}">
        <p14:creationId xmlns:p14="http://schemas.microsoft.com/office/powerpoint/2010/main" val="9652951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b="1" dirty="0"/>
              <a:t>Script</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break this down a little more. </a:t>
            </a:r>
          </a:p>
          <a:p>
            <a:endParaRPr lang="en-US" dirty="0"/>
          </a:p>
          <a:p>
            <a:r>
              <a:rPr lang="en-US" dirty="0"/>
              <a:t>The definition the CDC uses includes three areas, emotional, psychological, and social. While these may be used interchangeably, they are slightly different and together provide a broad spectrum of mental wellness. </a:t>
            </a:r>
          </a:p>
          <a:p>
            <a:endParaRPr lang="en-US" dirty="0"/>
          </a:p>
          <a:p>
            <a:r>
              <a:rPr lang="en-US" dirty="0"/>
              <a:t>It should also be noted that the expectations for mental wellness grow and change as one changes, so that what may be expected of a 35 year old should not be expected of a 4 year old. As a child grows, there are behavioral, social, and emotional changes that develop over time. These are part of the age-related developmental milestones. In addition, we can do things, such as self-care, or create conditions, such as supportive climates, that support our own and other’s mental wellness.</a:t>
            </a:r>
          </a:p>
          <a:p>
            <a:endParaRPr lang="en-US" dirty="0"/>
          </a:p>
          <a:p>
            <a:r>
              <a:rPr lang="en-US" dirty="0"/>
              <a:t>When we talk about </a:t>
            </a:r>
            <a:r>
              <a:rPr lang="en-US" b="1" dirty="0"/>
              <a:t>emotional well-being</a:t>
            </a:r>
            <a:r>
              <a:rPr lang="en-US" dirty="0"/>
              <a:t>, we’re talking about the ability to recognize and manage our emotions.</a:t>
            </a:r>
          </a:p>
          <a:p>
            <a:endParaRPr lang="en-US" dirty="0"/>
          </a:p>
          <a:p>
            <a:r>
              <a:rPr lang="en-US" dirty="0"/>
              <a:t>For example, this is the ability to recognize and control our anger in appropriate ways. Going back to what I just mentioned about age-related developmental milestones, this is something a two year will probably still need to learn, but an 18 year should be able to manage. It is also recognizing happiness or fear or other strong feelings and communicating it appropriately.</a:t>
            </a:r>
          </a:p>
          <a:p>
            <a:endParaRPr lang="en-US" dirty="0"/>
          </a:p>
          <a:p>
            <a:r>
              <a:rPr lang="en-US" dirty="0"/>
              <a:t>Would anyone else like to share an example of emotional wellness? [Respond] What about for youth? What does emotional well-being look like for children and teens? [Respond]</a:t>
            </a:r>
          </a:p>
          <a:p>
            <a:endParaRPr lang="en-US" dirty="0"/>
          </a:p>
          <a:p>
            <a:r>
              <a:rPr lang="en-US" dirty="0"/>
              <a:t>By </a:t>
            </a:r>
            <a:r>
              <a:rPr lang="en-US" b="1" dirty="0"/>
              <a:t>psychological well-being</a:t>
            </a:r>
            <a:r>
              <a:rPr lang="en-US" dirty="0"/>
              <a:t>, we mean the ability to cope with the ordinary demands and stresses of life and to make healthy choices. It also reflects the ability to find satisfaction and motivation to reach goals. </a:t>
            </a:r>
          </a:p>
          <a:p>
            <a:endParaRPr lang="en-US" dirty="0"/>
          </a:p>
          <a:p>
            <a:r>
              <a:rPr lang="en-US" dirty="0"/>
              <a:t>For example, it involves knowing how to advocate for yourself or how to keep moving forward if you meet a roadblock.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Would anyone else like to share an example of psychological well-being? [Respond] What about for youth? What does psychological well-being look like for children and teens? [Respond]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r>
              <a:rPr lang="en-US" dirty="0"/>
              <a:t>And by </a:t>
            </a:r>
            <a:r>
              <a:rPr lang="en-US" b="1" dirty="0"/>
              <a:t>social well-being</a:t>
            </a:r>
            <a:r>
              <a:rPr lang="en-US" dirty="0"/>
              <a:t>, we are talking about the capacity to create and keep positive relationships with people. </a:t>
            </a:r>
          </a:p>
          <a:p>
            <a:endParaRPr lang="en-US" dirty="0"/>
          </a:p>
          <a:p>
            <a:r>
              <a:rPr lang="en-US" dirty="0"/>
              <a:t>It includes having close friends to share joys and sorrows with or being able to navigate conflict in a way that leads to an effective outcome.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Would anyone else like to share an example of social well-being? [Respond] What about for youth? What does social well-being look like for children and teens? [Respond]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43ADE589-A344-2842-9FFB-A707CEC78520}" type="slidenum">
              <a:rPr lang="en-US" smtClean="0"/>
              <a:t>8</a:t>
            </a:fld>
            <a:endParaRPr lang="en-US"/>
          </a:p>
        </p:txBody>
      </p:sp>
    </p:spTree>
    <p:extLst>
      <p:ext uri="{BB962C8B-B14F-4D97-AF65-F5344CB8AC3E}">
        <p14:creationId xmlns:p14="http://schemas.microsoft.com/office/powerpoint/2010/main" val="21929012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b="1" dirty="0"/>
              <a:t>Script</a:t>
            </a:r>
          </a:p>
          <a:p>
            <a:endParaRPr lang="en-US" dirty="0"/>
          </a:p>
          <a:p>
            <a:r>
              <a:rPr lang="en-US" dirty="0"/>
              <a:t>Now that we’ve heard what mental health is, let’s talk a little bit about what it isn’t and some of the myths that surround mental health. These are ideas that are held by lots of people and one of the reasons that we need to talk more about mental health. </a:t>
            </a:r>
          </a:p>
          <a:p>
            <a:endParaRPr lang="en-US" dirty="0"/>
          </a:p>
          <a:p>
            <a:pPr marL="228600" indent="-228600">
              <a:buAutoNum type="arabicPeriod"/>
            </a:pPr>
            <a:r>
              <a:rPr lang="en-US" dirty="0"/>
              <a:t>Mental health issues won’t affect my child. [Click for truth]. Mental health issues can affect anyone. It can be influenced by genetic factors, life circumstances, physical health, and many other factors. Most parents report that their children are healthy, and at the same time, rates of diagnosis of depression and anxiety have increased over time. [Click for #2]</a:t>
            </a:r>
          </a:p>
          <a:p>
            <a:pPr marL="228600" indent="-228600">
              <a:buAutoNum type="arabicPeriod"/>
            </a:pPr>
            <a:r>
              <a:rPr lang="en-US" dirty="0"/>
              <a:t>Mental illness is a sign of weakness. [Click for truth]. As I’ve mentioned, there are a range of influences on someone’s mental health, including on the development or presentation of a mental illness. It is not the same as a personal failing or weakness, and oftentimes has to do with how a person’s brain and body work. [Click for #3]</a:t>
            </a:r>
          </a:p>
          <a:p>
            <a:pPr marL="228600" indent="-228600">
              <a:buAutoNum type="arabicPeriod"/>
            </a:pPr>
            <a:r>
              <a:rPr lang="en-US" dirty="0"/>
              <a:t>Children don’t experience mental health issues. [Click for truth]. Most mental health conditions actually appear before age 24, and some much earlier than that, including in young childhood. Knowing this and talking to your pediatrician if you have questions or concerns is really important and a powerful means for early intervention. Talking to professionals you can trust, as well as knowing your child well and paying close attention to their growth and development, are powerful means of prevention. [Click for #4]</a:t>
            </a:r>
          </a:p>
          <a:p>
            <a:pPr marL="228600" indent="-228600">
              <a:buAutoNum type="arabicPeriod"/>
            </a:pPr>
            <a:r>
              <a:rPr lang="en-US" dirty="0"/>
              <a:t>You can’t prevent a mental health condition. [Click for truth]. While some mental health conditions are genetic or built into our bodies, they can be prevented or positively influenced by addressing risk factors. </a:t>
            </a:r>
          </a:p>
          <a:p>
            <a:pPr marL="228600" indent="-228600">
              <a:buAutoNum type="arabicParenR"/>
            </a:pPr>
            <a:endParaRPr lang="en-US" dirty="0"/>
          </a:p>
          <a:p>
            <a:pPr marL="228600" indent="-228600">
              <a:buAutoNum type="arabicParenR"/>
            </a:pPr>
            <a:endParaRPr lang="en-US" dirty="0"/>
          </a:p>
        </p:txBody>
      </p:sp>
      <p:sp>
        <p:nvSpPr>
          <p:cNvPr id="4" name="Slide Number Placeholder 3"/>
          <p:cNvSpPr>
            <a:spLocks noGrp="1"/>
          </p:cNvSpPr>
          <p:nvPr>
            <p:ph type="sldNum" sz="quarter" idx="5"/>
          </p:nvPr>
        </p:nvSpPr>
        <p:spPr/>
        <p:txBody>
          <a:bodyPr/>
          <a:lstStyle/>
          <a:p>
            <a:fld id="{43ADE589-A344-2842-9FFB-A707CEC78520}" type="slidenum">
              <a:rPr lang="en-US" smtClean="0"/>
              <a:t>9</a:t>
            </a:fld>
            <a:endParaRPr lang="en-US"/>
          </a:p>
        </p:txBody>
      </p:sp>
    </p:spTree>
    <p:extLst>
      <p:ext uri="{BB962C8B-B14F-4D97-AF65-F5344CB8AC3E}">
        <p14:creationId xmlns:p14="http://schemas.microsoft.com/office/powerpoint/2010/main" val="10715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b="1" dirty="0"/>
              <a:t>Script</a:t>
            </a:r>
          </a:p>
          <a:p>
            <a:endParaRPr lang="en-US" b="1" dirty="0"/>
          </a:p>
          <a:p>
            <a:r>
              <a:rPr lang="en-US" b="0" dirty="0"/>
              <a:t>Here’s a short video on mental health</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[Link: https://www.youtube.com/watch?v=sgCtfRGLmi8]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[When finished]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What stood out to you about that? </a:t>
            </a:r>
          </a:p>
          <a:p>
            <a:endParaRPr lang="en-US" b="0" dirty="0"/>
          </a:p>
          <a:p>
            <a:endParaRPr lang="en-US" b="0" dirty="0"/>
          </a:p>
        </p:txBody>
      </p:sp>
      <p:sp>
        <p:nvSpPr>
          <p:cNvPr id="4" name="Slide Number Placeholder 3"/>
          <p:cNvSpPr>
            <a:spLocks noGrp="1"/>
          </p:cNvSpPr>
          <p:nvPr>
            <p:ph type="sldNum" sz="quarter" idx="5"/>
          </p:nvPr>
        </p:nvSpPr>
        <p:spPr/>
        <p:txBody>
          <a:bodyPr/>
          <a:lstStyle/>
          <a:p>
            <a:fld id="{43ADE589-A344-2842-9FFB-A707CEC78520}" type="slidenum">
              <a:rPr lang="en-US" smtClean="0"/>
              <a:t>10</a:t>
            </a:fld>
            <a:endParaRPr lang="en-US"/>
          </a:p>
        </p:txBody>
      </p:sp>
    </p:spTree>
    <p:extLst>
      <p:ext uri="{BB962C8B-B14F-4D97-AF65-F5344CB8AC3E}">
        <p14:creationId xmlns:p14="http://schemas.microsoft.com/office/powerpoint/2010/main" val="1698504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7" name="Freeform 2">
            <a:extLst>
              <a:ext uri="{FF2B5EF4-FFF2-40B4-BE49-F238E27FC236}">
                <a16:creationId xmlns:a16="http://schemas.microsoft.com/office/drawing/2014/main" id="{01BF2BE8-42D4-E9B0-73E7-D1B8725876CC}"/>
              </a:ext>
            </a:extLst>
          </p:cNvPr>
          <p:cNvSpPr/>
          <p:nvPr userDrawn="1"/>
        </p:nvSpPr>
        <p:spPr>
          <a:xfrm>
            <a:off x="4663857" y="0"/>
            <a:ext cx="14851677" cy="10442182"/>
          </a:xfrm>
          <a:custGeom>
            <a:avLst/>
            <a:gdLst/>
            <a:ahLst/>
            <a:cxnLst/>
            <a:rect l="l" t="t" r="r" b="b"/>
            <a:pathLst>
              <a:path w="14851677" h="10442182">
                <a:moveTo>
                  <a:pt x="0" y="0"/>
                </a:moveTo>
                <a:lnTo>
                  <a:pt x="14851677" y="0"/>
                </a:lnTo>
                <a:lnTo>
                  <a:pt x="14851677" y="10442182"/>
                </a:lnTo>
                <a:lnTo>
                  <a:pt x="0" y="10442182"/>
                </a:lnTo>
                <a:lnTo>
                  <a:pt x="0" y="0"/>
                </a:lnTo>
                <a:close/>
              </a:path>
            </a:pathLst>
          </a:custGeom>
          <a:blipFill>
            <a:blip r:embed="rId2"/>
            <a:stretch>
              <a:fillRect t="-1352" r="-8798" b="-1352"/>
            </a:stretch>
          </a:blipFill>
        </p:spPr>
        <p:txBody>
          <a:bodyPr/>
          <a:lstStyle/>
          <a:p>
            <a:endParaRPr lang="en-US"/>
          </a:p>
        </p:txBody>
      </p:sp>
      <p:sp>
        <p:nvSpPr>
          <p:cNvPr id="8" name="AutoShape 3">
            <a:extLst>
              <a:ext uri="{FF2B5EF4-FFF2-40B4-BE49-F238E27FC236}">
                <a16:creationId xmlns:a16="http://schemas.microsoft.com/office/drawing/2014/main" id="{1CEAD3A6-E255-68EB-7CD6-8779661BBECC}"/>
              </a:ext>
            </a:extLst>
          </p:cNvPr>
          <p:cNvSpPr/>
          <p:nvPr userDrawn="1"/>
        </p:nvSpPr>
        <p:spPr>
          <a:xfrm rot="-7020778">
            <a:off x="-6393191" y="450030"/>
            <a:ext cx="16230600" cy="10441156"/>
          </a:xfrm>
          <a:prstGeom prst="rect">
            <a:avLst/>
          </a:prstGeom>
          <a:solidFill>
            <a:srgbClr val="4AB6BE"/>
          </a:solidFill>
        </p:spPr>
        <p:txBody>
          <a:bodyPr/>
          <a:lstStyle/>
          <a:p>
            <a:endParaRPr lang="en-US"/>
          </a:p>
        </p:txBody>
      </p:sp>
      <p:sp>
        <p:nvSpPr>
          <p:cNvPr id="9" name="AutoShape 4">
            <a:extLst>
              <a:ext uri="{FF2B5EF4-FFF2-40B4-BE49-F238E27FC236}">
                <a16:creationId xmlns:a16="http://schemas.microsoft.com/office/drawing/2014/main" id="{C3E514BD-6CCA-28BF-83D4-D6B09EBA4B0E}"/>
              </a:ext>
            </a:extLst>
          </p:cNvPr>
          <p:cNvSpPr/>
          <p:nvPr userDrawn="1"/>
        </p:nvSpPr>
        <p:spPr>
          <a:xfrm rot="-7020778">
            <a:off x="-6255363" y="1135772"/>
            <a:ext cx="16230600" cy="10441156"/>
          </a:xfrm>
          <a:prstGeom prst="rect">
            <a:avLst/>
          </a:prstGeom>
          <a:solidFill>
            <a:srgbClr val="3C346A"/>
          </a:solidFill>
        </p:spPr>
        <p:txBody>
          <a:bodyPr/>
          <a:lstStyle/>
          <a:p>
            <a:endParaRPr lang="en-US"/>
          </a:p>
        </p:txBody>
      </p:sp>
      <p:sp>
        <p:nvSpPr>
          <p:cNvPr id="10" name="Freeform 5">
            <a:extLst>
              <a:ext uri="{FF2B5EF4-FFF2-40B4-BE49-F238E27FC236}">
                <a16:creationId xmlns:a16="http://schemas.microsoft.com/office/drawing/2014/main" id="{0138E637-C713-9394-3680-0E26A4E3003F}"/>
              </a:ext>
            </a:extLst>
          </p:cNvPr>
          <p:cNvSpPr/>
          <p:nvPr userDrawn="1"/>
        </p:nvSpPr>
        <p:spPr>
          <a:xfrm>
            <a:off x="850452" y="1028700"/>
            <a:ext cx="2458085" cy="836672"/>
          </a:xfrm>
          <a:custGeom>
            <a:avLst/>
            <a:gdLst/>
            <a:ahLst/>
            <a:cxnLst/>
            <a:rect l="l" t="t" r="r" b="b"/>
            <a:pathLst>
              <a:path w="2458085" h="836672">
                <a:moveTo>
                  <a:pt x="0" y="0"/>
                </a:moveTo>
                <a:lnTo>
                  <a:pt x="2458085" y="0"/>
                </a:lnTo>
                <a:lnTo>
                  <a:pt x="2458085" y="836672"/>
                </a:lnTo>
                <a:lnTo>
                  <a:pt x="0" y="836672"/>
                </a:lnTo>
                <a:lnTo>
                  <a:pt x="0" y="0"/>
                </a:lnTo>
                <a:close/>
              </a:path>
            </a:pathLst>
          </a:custGeom>
          <a:blipFill>
            <a:blip r:embed="rId3"/>
            <a:stretch>
              <a:fillRect/>
            </a:stretch>
          </a:blipFill>
        </p:spPr>
        <p:txBody>
          <a:bodyPr/>
          <a:lstStyle/>
          <a:p>
            <a:endParaRPr lang="en-US"/>
          </a:p>
        </p:txBody>
      </p:sp>
      <p:sp>
        <p:nvSpPr>
          <p:cNvPr id="15" name="Text Placeholder 14">
            <a:extLst>
              <a:ext uri="{FF2B5EF4-FFF2-40B4-BE49-F238E27FC236}">
                <a16:creationId xmlns:a16="http://schemas.microsoft.com/office/drawing/2014/main" id="{CEFB9FF4-1D43-DE3C-24BB-68D10C983B14}"/>
              </a:ext>
            </a:extLst>
          </p:cNvPr>
          <p:cNvSpPr>
            <a:spLocks noGrp="1"/>
          </p:cNvSpPr>
          <p:nvPr>
            <p:ph type="body" sz="quarter" idx="13" hasCustomPrompt="1"/>
          </p:nvPr>
        </p:nvSpPr>
        <p:spPr>
          <a:xfrm>
            <a:off x="685800" y="8564562"/>
            <a:ext cx="4330700" cy="914400"/>
          </a:xfrm>
        </p:spPr>
        <p:txBody>
          <a:bodyPr/>
          <a:lstStyle>
            <a:lvl1pPr marL="0" indent="0">
              <a:buNone/>
              <a:defRPr sz="37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Subtitle</a:t>
            </a:r>
          </a:p>
        </p:txBody>
      </p:sp>
      <p:sp>
        <p:nvSpPr>
          <p:cNvPr id="17" name="Text Placeholder 16">
            <a:extLst>
              <a:ext uri="{FF2B5EF4-FFF2-40B4-BE49-F238E27FC236}">
                <a16:creationId xmlns:a16="http://schemas.microsoft.com/office/drawing/2014/main" id="{44022F5D-1845-2294-3E7C-E33543EC3E69}"/>
              </a:ext>
            </a:extLst>
          </p:cNvPr>
          <p:cNvSpPr>
            <a:spLocks noGrp="1"/>
          </p:cNvSpPr>
          <p:nvPr>
            <p:ph type="body" sz="quarter" idx="14" hasCustomPrompt="1"/>
          </p:nvPr>
        </p:nvSpPr>
        <p:spPr>
          <a:xfrm>
            <a:off x="685800" y="6321628"/>
            <a:ext cx="7467600" cy="2242933"/>
          </a:xfrm>
        </p:spPr>
        <p:txBody>
          <a:bodyPr/>
          <a:lstStyle>
            <a:lvl1pPr marL="0" indent="0">
              <a:buNone/>
              <a:defRPr sz="6500">
                <a:solidFill>
                  <a:schemeClr val="bg1"/>
                </a:solidFill>
                <a:latin typeface="Garet Bold" panose="020B0604020202020204" charset="0"/>
              </a:defRPr>
            </a:lvl1pPr>
            <a:lvl5pPr>
              <a:defRPr/>
            </a:lvl5pPr>
          </a:lstStyle>
          <a:p>
            <a:pPr lvl="0"/>
            <a:r>
              <a:rPr lang="en-US" dirty="0"/>
              <a:t>Presentation</a:t>
            </a:r>
          </a:p>
          <a:p>
            <a:pPr lvl="0"/>
            <a:r>
              <a:rPr lang="en-US" dirty="0"/>
              <a:t>Title</a:t>
            </a:r>
            <a:endParaRPr lang="fr-F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grpSp>
        <p:nvGrpSpPr>
          <p:cNvPr id="8" name="Group 2">
            <a:extLst>
              <a:ext uri="{FF2B5EF4-FFF2-40B4-BE49-F238E27FC236}">
                <a16:creationId xmlns:a16="http://schemas.microsoft.com/office/drawing/2014/main" id="{333BE04A-FFA4-92EE-42D7-15D4F092E8F3}"/>
              </a:ext>
            </a:extLst>
          </p:cNvPr>
          <p:cNvGrpSpPr/>
          <p:nvPr userDrawn="1"/>
        </p:nvGrpSpPr>
        <p:grpSpPr>
          <a:xfrm>
            <a:off x="9623627" y="2781300"/>
            <a:ext cx="4528990" cy="1025384"/>
            <a:chOff x="0" y="0"/>
            <a:chExt cx="1192821" cy="270060"/>
          </a:xfrm>
        </p:grpSpPr>
        <p:sp>
          <p:nvSpPr>
            <p:cNvPr id="9" name="Freeform 3">
              <a:extLst>
                <a:ext uri="{FF2B5EF4-FFF2-40B4-BE49-F238E27FC236}">
                  <a16:creationId xmlns:a16="http://schemas.microsoft.com/office/drawing/2014/main" id="{87E196E6-18F3-BB24-FE09-F6546DB5CBB3}"/>
                </a:ext>
              </a:extLst>
            </p:cNvPr>
            <p:cNvSpPr/>
            <p:nvPr/>
          </p:nvSpPr>
          <p:spPr>
            <a:xfrm>
              <a:off x="0" y="0"/>
              <a:ext cx="1192821" cy="270060"/>
            </a:xfrm>
            <a:custGeom>
              <a:avLst/>
              <a:gdLst/>
              <a:ahLst/>
              <a:cxnLst/>
              <a:rect l="l" t="t" r="r" b="b"/>
              <a:pathLst>
                <a:path w="1192821" h="270060">
                  <a:moveTo>
                    <a:pt x="87180" y="0"/>
                  </a:moveTo>
                  <a:lnTo>
                    <a:pt x="1105640" y="0"/>
                  </a:lnTo>
                  <a:cubicBezTo>
                    <a:pt x="1153789" y="0"/>
                    <a:pt x="1192821" y="39032"/>
                    <a:pt x="1192821" y="87180"/>
                  </a:cubicBezTo>
                  <a:lnTo>
                    <a:pt x="1192821" y="182880"/>
                  </a:lnTo>
                  <a:cubicBezTo>
                    <a:pt x="1192821" y="206002"/>
                    <a:pt x="1183636" y="228176"/>
                    <a:pt x="1167286" y="244526"/>
                  </a:cubicBezTo>
                  <a:cubicBezTo>
                    <a:pt x="1150937" y="260875"/>
                    <a:pt x="1128762" y="270060"/>
                    <a:pt x="1105640" y="270060"/>
                  </a:cubicBezTo>
                  <a:lnTo>
                    <a:pt x="87180" y="270060"/>
                  </a:lnTo>
                  <a:cubicBezTo>
                    <a:pt x="39032" y="270060"/>
                    <a:pt x="0" y="231028"/>
                    <a:pt x="0" y="182880"/>
                  </a:cubicBezTo>
                  <a:lnTo>
                    <a:pt x="0" y="87180"/>
                  </a:lnTo>
                  <a:cubicBezTo>
                    <a:pt x="0" y="39032"/>
                    <a:pt x="39032" y="0"/>
                    <a:pt x="87180" y="0"/>
                  </a:cubicBezTo>
                  <a:close/>
                </a:path>
              </a:pathLst>
            </a:custGeom>
            <a:solidFill>
              <a:srgbClr val="3C346A"/>
            </a:solidFill>
          </p:spPr>
          <p:txBody>
            <a:bodyPr/>
            <a:lstStyle/>
            <a:p>
              <a:endParaRPr lang="en-US"/>
            </a:p>
          </p:txBody>
        </p:sp>
        <p:sp>
          <p:nvSpPr>
            <p:cNvPr id="10" name="TextBox 4">
              <a:extLst>
                <a:ext uri="{FF2B5EF4-FFF2-40B4-BE49-F238E27FC236}">
                  <a16:creationId xmlns:a16="http://schemas.microsoft.com/office/drawing/2014/main" id="{653AECC0-3437-FF23-FB18-EE090E82E21C}"/>
                </a:ext>
              </a:extLst>
            </p:cNvPr>
            <p:cNvSpPr txBox="1"/>
            <p:nvPr/>
          </p:nvSpPr>
          <p:spPr>
            <a:xfrm>
              <a:off x="0" y="-28575"/>
              <a:ext cx="1192821" cy="298635"/>
            </a:xfrm>
            <a:prstGeom prst="rect">
              <a:avLst/>
            </a:prstGeom>
          </p:spPr>
          <p:txBody>
            <a:bodyPr lIns="50800" tIns="50800" rIns="50800" bIns="50800" rtlCol="0" anchor="ctr"/>
            <a:lstStyle/>
            <a:p>
              <a:pPr algn="ctr">
                <a:lnSpc>
                  <a:spcPts val="2659"/>
                </a:lnSpc>
              </a:pPr>
              <a:endParaRPr/>
            </a:p>
          </p:txBody>
        </p:sp>
      </p:grpSp>
      <p:grpSp>
        <p:nvGrpSpPr>
          <p:cNvPr id="11" name="Group 5">
            <a:extLst>
              <a:ext uri="{FF2B5EF4-FFF2-40B4-BE49-F238E27FC236}">
                <a16:creationId xmlns:a16="http://schemas.microsoft.com/office/drawing/2014/main" id="{25128E9A-D5D3-A519-054E-A042F7C982E2}"/>
              </a:ext>
            </a:extLst>
          </p:cNvPr>
          <p:cNvGrpSpPr/>
          <p:nvPr userDrawn="1"/>
        </p:nvGrpSpPr>
        <p:grpSpPr>
          <a:xfrm>
            <a:off x="9566477" y="2607985"/>
            <a:ext cx="819044" cy="1198699"/>
            <a:chOff x="0" y="0"/>
            <a:chExt cx="5740400" cy="8401276"/>
          </a:xfrm>
        </p:grpSpPr>
        <p:sp>
          <p:nvSpPr>
            <p:cNvPr id="12" name="Freeform 6">
              <a:extLst>
                <a:ext uri="{FF2B5EF4-FFF2-40B4-BE49-F238E27FC236}">
                  <a16:creationId xmlns:a16="http://schemas.microsoft.com/office/drawing/2014/main" id="{2ED7C9E3-A6BA-53A6-33CE-9EBA4580ED36}"/>
                </a:ext>
              </a:extLst>
            </p:cNvPr>
            <p:cNvSpPr/>
            <p:nvPr/>
          </p:nvSpPr>
          <p:spPr>
            <a:xfrm>
              <a:off x="0" y="0"/>
              <a:ext cx="5740400" cy="8401276"/>
            </a:xfrm>
            <a:custGeom>
              <a:avLst/>
              <a:gdLst/>
              <a:ahLst/>
              <a:cxnLst/>
              <a:rect l="l" t="t" r="r" b="b"/>
              <a:pathLst>
                <a:path w="5740400" h="8401276">
                  <a:moveTo>
                    <a:pt x="5435600" y="0"/>
                  </a:moveTo>
                  <a:lnTo>
                    <a:pt x="304800" y="0"/>
                  </a:lnTo>
                  <a:cubicBezTo>
                    <a:pt x="135890" y="0"/>
                    <a:pt x="0" y="135890"/>
                    <a:pt x="0" y="304800"/>
                  </a:cubicBezTo>
                  <a:lnTo>
                    <a:pt x="0" y="8096476"/>
                  </a:lnTo>
                  <a:cubicBezTo>
                    <a:pt x="0" y="8265385"/>
                    <a:pt x="135890" y="8401276"/>
                    <a:pt x="304800" y="8401276"/>
                  </a:cubicBezTo>
                  <a:lnTo>
                    <a:pt x="5435600" y="8401276"/>
                  </a:lnTo>
                  <a:cubicBezTo>
                    <a:pt x="5604510" y="8401276"/>
                    <a:pt x="5740400" y="8265385"/>
                    <a:pt x="5740400" y="8096476"/>
                  </a:cubicBezTo>
                  <a:lnTo>
                    <a:pt x="5740400" y="304800"/>
                  </a:lnTo>
                  <a:cubicBezTo>
                    <a:pt x="5740400" y="135890"/>
                    <a:pt x="5604510" y="0"/>
                    <a:pt x="5435600" y="0"/>
                  </a:cubicBezTo>
                  <a:close/>
                </a:path>
              </a:pathLst>
            </a:custGeom>
            <a:solidFill>
              <a:srgbClr val="77BF43"/>
            </a:solidFill>
          </p:spPr>
          <p:txBody>
            <a:bodyPr/>
            <a:lstStyle/>
            <a:p>
              <a:endParaRPr lang="en-US"/>
            </a:p>
          </p:txBody>
        </p:sp>
      </p:grpSp>
      <p:sp>
        <p:nvSpPr>
          <p:cNvPr id="49" name="Text Placeholder 47">
            <a:extLst>
              <a:ext uri="{FF2B5EF4-FFF2-40B4-BE49-F238E27FC236}">
                <a16:creationId xmlns:a16="http://schemas.microsoft.com/office/drawing/2014/main" id="{C3393032-CB6A-F0E9-E329-57B642A4DA4D}"/>
              </a:ext>
            </a:extLst>
          </p:cNvPr>
          <p:cNvSpPr>
            <a:spLocks noGrp="1"/>
          </p:cNvSpPr>
          <p:nvPr>
            <p:ph type="body" sz="quarter" idx="18" hasCustomPrompt="1"/>
          </p:nvPr>
        </p:nvSpPr>
        <p:spPr>
          <a:xfrm>
            <a:off x="5270022" y="732407"/>
            <a:ext cx="8073274" cy="914400"/>
          </a:xfrm>
        </p:spPr>
        <p:txBody>
          <a:bodyPr>
            <a:noAutofit/>
          </a:bodyPr>
          <a:lstStyle>
            <a:lvl1pPr marL="0" indent="0" algn="ctr">
              <a:buNone/>
              <a:defRPr sz="5500">
                <a:solidFill>
                  <a:srgbClr val="3C346A"/>
                </a:solidFill>
              </a:defRPr>
            </a:lvl1pPr>
          </a:lstStyle>
          <a:p>
            <a:pPr lvl="0"/>
            <a:r>
              <a:rPr lang="en-US" dirty="0"/>
              <a:t>Insert Title</a:t>
            </a:r>
          </a:p>
        </p:txBody>
      </p:sp>
      <p:sp>
        <p:nvSpPr>
          <p:cNvPr id="50" name="Text Placeholder 47">
            <a:extLst>
              <a:ext uri="{FF2B5EF4-FFF2-40B4-BE49-F238E27FC236}">
                <a16:creationId xmlns:a16="http://schemas.microsoft.com/office/drawing/2014/main" id="{F030AC07-86D5-A05F-DE94-BD0503D44F28}"/>
              </a:ext>
            </a:extLst>
          </p:cNvPr>
          <p:cNvSpPr>
            <a:spLocks noGrp="1"/>
          </p:cNvSpPr>
          <p:nvPr>
            <p:ph type="body" sz="quarter" idx="19" hasCustomPrompt="1"/>
          </p:nvPr>
        </p:nvSpPr>
        <p:spPr>
          <a:xfrm>
            <a:off x="9850212" y="3026350"/>
            <a:ext cx="4192090" cy="658268"/>
          </a:xfrm>
        </p:spPr>
        <p:txBody>
          <a:bodyPr>
            <a:noAutofit/>
          </a:bodyPr>
          <a:lstStyle>
            <a:lvl1pPr marL="0" indent="0" algn="ctr">
              <a:buNone/>
              <a:defRPr sz="2400">
                <a:solidFill>
                  <a:schemeClr val="bg1"/>
                </a:solidFill>
              </a:defRPr>
            </a:lvl1pPr>
          </a:lstStyle>
          <a:p>
            <a:pPr lvl="0"/>
            <a:r>
              <a:rPr lang="en-US" dirty="0"/>
              <a:t>Insert Title</a:t>
            </a:r>
          </a:p>
        </p:txBody>
      </p:sp>
      <p:grpSp>
        <p:nvGrpSpPr>
          <p:cNvPr id="52" name="Group 2">
            <a:extLst>
              <a:ext uri="{FF2B5EF4-FFF2-40B4-BE49-F238E27FC236}">
                <a16:creationId xmlns:a16="http://schemas.microsoft.com/office/drawing/2014/main" id="{0E44A4BE-77A4-317E-98C9-45AD61504018}"/>
              </a:ext>
            </a:extLst>
          </p:cNvPr>
          <p:cNvGrpSpPr/>
          <p:nvPr userDrawn="1"/>
        </p:nvGrpSpPr>
        <p:grpSpPr>
          <a:xfrm>
            <a:off x="9623627" y="5015590"/>
            <a:ext cx="4528990" cy="1025384"/>
            <a:chOff x="0" y="0"/>
            <a:chExt cx="1192821" cy="270060"/>
          </a:xfrm>
        </p:grpSpPr>
        <p:sp>
          <p:nvSpPr>
            <p:cNvPr id="53" name="Freeform 3">
              <a:extLst>
                <a:ext uri="{FF2B5EF4-FFF2-40B4-BE49-F238E27FC236}">
                  <a16:creationId xmlns:a16="http://schemas.microsoft.com/office/drawing/2014/main" id="{F95B16F1-953D-76A1-BD07-B5A2EA0774D0}"/>
                </a:ext>
              </a:extLst>
            </p:cNvPr>
            <p:cNvSpPr/>
            <p:nvPr/>
          </p:nvSpPr>
          <p:spPr>
            <a:xfrm>
              <a:off x="0" y="0"/>
              <a:ext cx="1192821" cy="270060"/>
            </a:xfrm>
            <a:custGeom>
              <a:avLst/>
              <a:gdLst/>
              <a:ahLst/>
              <a:cxnLst/>
              <a:rect l="l" t="t" r="r" b="b"/>
              <a:pathLst>
                <a:path w="1192821" h="270060">
                  <a:moveTo>
                    <a:pt x="87180" y="0"/>
                  </a:moveTo>
                  <a:lnTo>
                    <a:pt x="1105640" y="0"/>
                  </a:lnTo>
                  <a:cubicBezTo>
                    <a:pt x="1153789" y="0"/>
                    <a:pt x="1192821" y="39032"/>
                    <a:pt x="1192821" y="87180"/>
                  </a:cubicBezTo>
                  <a:lnTo>
                    <a:pt x="1192821" y="182880"/>
                  </a:lnTo>
                  <a:cubicBezTo>
                    <a:pt x="1192821" y="206002"/>
                    <a:pt x="1183636" y="228176"/>
                    <a:pt x="1167286" y="244526"/>
                  </a:cubicBezTo>
                  <a:cubicBezTo>
                    <a:pt x="1150937" y="260875"/>
                    <a:pt x="1128762" y="270060"/>
                    <a:pt x="1105640" y="270060"/>
                  </a:cubicBezTo>
                  <a:lnTo>
                    <a:pt x="87180" y="270060"/>
                  </a:lnTo>
                  <a:cubicBezTo>
                    <a:pt x="39032" y="270060"/>
                    <a:pt x="0" y="231028"/>
                    <a:pt x="0" y="182880"/>
                  </a:cubicBezTo>
                  <a:lnTo>
                    <a:pt x="0" y="87180"/>
                  </a:lnTo>
                  <a:cubicBezTo>
                    <a:pt x="0" y="39032"/>
                    <a:pt x="39032" y="0"/>
                    <a:pt x="87180" y="0"/>
                  </a:cubicBezTo>
                  <a:close/>
                </a:path>
              </a:pathLst>
            </a:custGeom>
            <a:solidFill>
              <a:srgbClr val="3C346A"/>
            </a:solidFill>
          </p:spPr>
          <p:txBody>
            <a:bodyPr/>
            <a:lstStyle/>
            <a:p>
              <a:endParaRPr lang="en-US"/>
            </a:p>
          </p:txBody>
        </p:sp>
        <p:sp>
          <p:nvSpPr>
            <p:cNvPr id="54" name="TextBox 4">
              <a:extLst>
                <a:ext uri="{FF2B5EF4-FFF2-40B4-BE49-F238E27FC236}">
                  <a16:creationId xmlns:a16="http://schemas.microsoft.com/office/drawing/2014/main" id="{5CD68D68-BD94-9314-1775-0C819129F933}"/>
                </a:ext>
              </a:extLst>
            </p:cNvPr>
            <p:cNvSpPr txBox="1"/>
            <p:nvPr/>
          </p:nvSpPr>
          <p:spPr>
            <a:xfrm>
              <a:off x="0" y="-28575"/>
              <a:ext cx="1192821" cy="298635"/>
            </a:xfrm>
            <a:prstGeom prst="rect">
              <a:avLst/>
            </a:prstGeom>
          </p:spPr>
          <p:txBody>
            <a:bodyPr lIns="50800" tIns="50800" rIns="50800" bIns="50800" rtlCol="0" anchor="ctr"/>
            <a:lstStyle/>
            <a:p>
              <a:pPr algn="ctr">
                <a:lnSpc>
                  <a:spcPts val="2659"/>
                </a:lnSpc>
              </a:pPr>
              <a:endParaRPr/>
            </a:p>
          </p:txBody>
        </p:sp>
      </p:grpSp>
      <p:grpSp>
        <p:nvGrpSpPr>
          <p:cNvPr id="55" name="Group 5">
            <a:extLst>
              <a:ext uri="{FF2B5EF4-FFF2-40B4-BE49-F238E27FC236}">
                <a16:creationId xmlns:a16="http://schemas.microsoft.com/office/drawing/2014/main" id="{EECD84D3-B6E2-05B2-E454-885F603327B7}"/>
              </a:ext>
            </a:extLst>
          </p:cNvPr>
          <p:cNvGrpSpPr/>
          <p:nvPr userDrawn="1"/>
        </p:nvGrpSpPr>
        <p:grpSpPr>
          <a:xfrm>
            <a:off x="9566477" y="4842275"/>
            <a:ext cx="819044" cy="1198699"/>
            <a:chOff x="0" y="0"/>
            <a:chExt cx="5740400" cy="8401276"/>
          </a:xfrm>
        </p:grpSpPr>
        <p:sp>
          <p:nvSpPr>
            <p:cNvPr id="56" name="Freeform 6">
              <a:extLst>
                <a:ext uri="{FF2B5EF4-FFF2-40B4-BE49-F238E27FC236}">
                  <a16:creationId xmlns:a16="http://schemas.microsoft.com/office/drawing/2014/main" id="{CEE89119-6202-FAB7-3349-A2F2F1DDD945}"/>
                </a:ext>
              </a:extLst>
            </p:cNvPr>
            <p:cNvSpPr/>
            <p:nvPr/>
          </p:nvSpPr>
          <p:spPr>
            <a:xfrm>
              <a:off x="0" y="0"/>
              <a:ext cx="5740400" cy="8401276"/>
            </a:xfrm>
            <a:custGeom>
              <a:avLst/>
              <a:gdLst/>
              <a:ahLst/>
              <a:cxnLst/>
              <a:rect l="l" t="t" r="r" b="b"/>
              <a:pathLst>
                <a:path w="5740400" h="8401276">
                  <a:moveTo>
                    <a:pt x="5435600" y="0"/>
                  </a:moveTo>
                  <a:lnTo>
                    <a:pt x="304800" y="0"/>
                  </a:lnTo>
                  <a:cubicBezTo>
                    <a:pt x="135890" y="0"/>
                    <a:pt x="0" y="135890"/>
                    <a:pt x="0" y="304800"/>
                  </a:cubicBezTo>
                  <a:lnTo>
                    <a:pt x="0" y="8096476"/>
                  </a:lnTo>
                  <a:cubicBezTo>
                    <a:pt x="0" y="8265385"/>
                    <a:pt x="135890" y="8401276"/>
                    <a:pt x="304800" y="8401276"/>
                  </a:cubicBezTo>
                  <a:lnTo>
                    <a:pt x="5435600" y="8401276"/>
                  </a:lnTo>
                  <a:cubicBezTo>
                    <a:pt x="5604510" y="8401276"/>
                    <a:pt x="5740400" y="8265385"/>
                    <a:pt x="5740400" y="8096476"/>
                  </a:cubicBezTo>
                  <a:lnTo>
                    <a:pt x="5740400" y="304800"/>
                  </a:lnTo>
                  <a:cubicBezTo>
                    <a:pt x="5740400" y="135890"/>
                    <a:pt x="5604510" y="0"/>
                    <a:pt x="5435600" y="0"/>
                  </a:cubicBezTo>
                  <a:close/>
                </a:path>
              </a:pathLst>
            </a:custGeom>
            <a:solidFill>
              <a:srgbClr val="77BF43"/>
            </a:solidFill>
          </p:spPr>
          <p:txBody>
            <a:bodyPr/>
            <a:lstStyle/>
            <a:p>
              <a:endParaRPr lang="en-US"/>
            </a:p>
          </p:txBody>
        </p:sp>
      </p:grpSp>
      <p:sp>
        <p:nvSpPr>
          <p:cNvPr id="58" name="Text Placeholder 47">
            <a:extLst>
              <a:ext uri="{FF2B5EF4-FFF2-40B4-BE49-F238E27FC236}">
                <a16:creationId xmlns:a16="http://schemas.microsoft.com/office/drawing/2014/main" id="{B580FC0E-56A7-6D6E-F78F-24152C026374}"/>
              </a:ext>
            </a:extLst>
          </p:cNvPr>
          <p:cNvSpPr>
            <a:spLocks noGrp="1"/>
          </p:cNvSpPr>
          <p:nvPr>
            <p:ph type="body" sz="quarter" idx="21" hasCustomPrompt="1"/>
          </p:nvPr>
        </p:nvSpPr>
        <p:spPr>
          <a:xfrm>
            <a:off x="9850212" y="5260640"/>
            <a:ext cx="4192090" cy="658268"/>
          </a:xfrm>
        </p:spPr>
        <p:txBody>
          <a:bodyPr>
            <a:noAutofit/>
          </a:bodyPr>
          <a:lstStyle>
            <a:lvl1pPr marL="0" indent="0" algn="ctr">
              <a:buNone/>
              <a:defRPr sz="2400">
                <a:solidFill>
                  <a:schemeClr val="bg1"/>
                </a:solidFill>
              </a:defRPr>
            </a:lvl1pPr>
          </a:lstStyle>
          <a:p>
            <a:pPr lvl="0"/>
            <a:r>
              <a:rPr lang="en-US" dirty="0"/>
              <a:t>Insert Title</a:t>
            </a:r>
          </a:p>
        </p:txBody>
      </p:sp>
      <p:grpSp>
        <p:nvGrpSpPr>
          <p:cNvPr id="60" name="Group 2">
            <a:extLst>
              <a:ext uri="{FF2B5EF4-FFF2-40B4-BE49-F238E27FC236}">
                <a16:creationId xmlns:a16="http://schemas.microsoft.com/office/drawing/2014/main" id="{D28952AD-92F1-B168-0180-157A01D95B1B}"/>
              </a:ext>
            </a:extLst>
          </p:cNvPr>
          <p:cNvGrpSpPr/>
          <p:nvPr userDrawn="1"/>
        </p:nvGrpSpPr>
        <p:grpSpPr>
          <a:xfrm>
            <a:off x="9720410" y="7076565"/>
            <a:ext cx="4528990" cy="1025384"/>
            <a:chOff x="0" y="0"/>
            <a:chExt cx="1192821" cy="270060"/>
          </a:xfrm>
        </p:grpSpPr>
        <p:sp>
          <p:nvSpPr>
            <p:cNvPr id="61" name="Freeform 3">
              <a:extLst>
                <a:ext uri="{FF2B5EF4-FFF2-40B4-BE49-F238E27FC236}">
                  <a16:creationId xmlns:a16="http://schemas.microsoft.com/office/drawing/2014/main" id="{2CC5FAF8-0328-357B-D0D2-CE227846760A}"/>
                </a:ext>
              </a:extLst>
            </p:cNvPr>
            <p:cNvSpPr/>
            <p:nvPr/>
          </p:nvSpPr>
          <p:spPr>
            <a:xfrm>
              <a:off x="0" y="0"/>
              <a:ext cx="1192821" cy="270060"/>
            </a:xfrm>
            <a:custGeom>
              <a:avLst/>
              <a:gdLst/>
              <a:ahLst/>
              <a:cxnLst/>
              <a:rect l="l" t="t" r="r" b="b"/>
              <a:pathLst>
                <a:path w="1192821" h="270060">
                  <a:moveTo>
                    <a:pt x="87180" y="0"/>
                  </a:moveTo>
                  <a:lnTo>
                    <a:pt x="1105640" y="0"/>
                  </a:lnTo>
                  <a:cubicBezTo>
                    <a:pt x="1153789" y="0"/>
                    <a:pt x="1192821" y="39032"/>
                    <a:pt x="1192821" y="87180"/>
                  </a:cubicBezTo>
                  <a:lnTo>
                    <a:pt x="1192821" y="182880"/>
                  </a:lnTo>
                  <a:cubicBezTo>
                    <a:pt x="1192821" y="206002"/>
                    <a:pt x="1183636" y="228176"/>
                    <a:pt x="1167286" y="244526"/>
                  </a:cubicBezTo>
                  <a:cubicBezTo>
                    <a:pt x="1150937" y="260875"/>
                    <a:pt x="1128762" y="270060"/>
                    <a:pt x="1105640" y="270060"/>
                  </a:cubicBezTo>
                  <a:lnTo>
                    <a:pt x="87180" y="270060"/>
                  </a:lnTo>
                  <a:cubicBezTo>
                    <a:pt x="39032" y="270060"/>
                    <a:pt x="0" y="231028"/>
                    <a:pt x="0" y="182880"/>
                  </a:cubicBezTo>
                  <a:lnTo>
                    <a:pt x="0" y="87180"/>
                  </a:lnTo>
                  <a:cubicBezTo>
                    <a:pt x="0" y="39032"/>
                    <a:pt x="39032" y="0"/>
                    <a:pt x="87180" y="0"/>
                  </a:cubicBezTo>
                  <a:close/>
                </a:path>
              </a:pathLst>
            </a:custGeom>
            <a:solidFill>
              <a:srgbClr val="3C346A"/>
            </a:solidFill>
          </p:spPr>
          <p:txBody>
            <a:bodyPr/>
            <a:lstStyle/>
            <a:p>
              <a:endParaRPr lang="en-US"/>
            </a:p>
          </p:txBody>
        </p:sp>
        <p:sp>
          <p:nvSpPr>
            <p:cNvPr id="62" name="TextBox 4">
              <a:extLst>
                <a:ext uri="{FF2B5EF4-FFF2-40B4-BE49-F238E27FC236}">
                  <a16:creationId xmlns:a16="http://schemas.microsoft.com/office/drawing/2014/main" id="{3D696303-1657-812E-2E6B-A9FC4FCE7D5A}"/>
                </a:ext>
              </a:extLst>
            </p:cNvPr>
            <p:cNvSpPr txBox="1"/>
            <p:nvPr/>
          </p:nvSpPr>
          <p:spPr>
            <a:xfrm>
              <a:off x="0" y="-28575"/>
              <a:ext cx="1192821" cy="298635"/>
            </a:xfrm>
            <a:prstGeom prst="rect">
              <a:avLst/>
            </a:prstGeom>
          </p:spPr>
          <p:txBody>
            <a:bodyPr lIns="50800" tIns="50800" rIns="50800" bIns="50800" rtlCol="0" anchor="ctr"/>
            <a:lstStyle/>
            <a:p>
              <a:pPr algn="ctr">
                <a:lnSpc>
                  <a:spcPts val="2659"/>
                </a:lnSpc>
              </a:pPr>
              <a:endParaRPr/>
            </a:p>
          </p:txBody>
        </p:sp>
      </p:grpSp>
      <p:grpSp>
        <p:nvGrpSpPr>
          <p:cNvPr id="63" name="Group 5">
            <a:extLst>
              <a:ext uri="{FF2B5EF4-FFF2-40B4-BE49-F238E27FC236}">
                <a16:creationId xmlns:a16="http://schemas.microsoft.com/office/drawing/2014/main" id="{57704FAA-111F-8BD6-4E9A-6414C67791E2}"/>
              </a:ext>
            </a:extLst>
          </p:cNvPr>
          <p:cNvGrpSpPr/>
          <p:nvPr userDrawn="1"/>
        </p:nvGrpSpPr>
        <p:grpSpPr>
          <a:xfrm>
            <a:off x="9663260" y="6903250"/>
            <a:ext cx="819044" cy="1198699"/>
            <a:chOff x="0" y="0"/>
            <a:chExt cx="5740400" cy="8401276"/>
          </a:xfrm>
        </p:grpSpPr>
        <p:sp>
          <p:nvSpPr>
            <p:cNvPr id="64" name="Freeform 6">
              <a:extLst>
                <a:ext uri="{FF2B5EF4-FFF2-40B4-BE49-F238E27FC236}">
                  <a16:creationId xmlns:a16="http://schemas.microsoft.com/office/drawing/2014/main" id="{AB3964EA-C86D-F3D6-A57D-56F265040923}"/>
                </a:ext>
              </a:extLst>
            </p:cNvPr>
            <p:cNvSpPr/>
            <p:nvPr/>
          </p:nvSpPr>
          <p:spPr>
            <a:xfrm>
              <a:off x="0" y="0"/>
              <a:ext cx="5740400" cy="8401276"/>
            </a:xfrm>
            <a:custGeom>
              <a:avLst/>
              <a:gdLst/>
              <a:ahLst/>
              <a:cxnLst/>
              <a:rect l="l" t="t" r="r" b="b"/>
              <a:pathLst>
                <a:path w="5740400" h="8401276">
                  <a:moveTo>
                    <a:pt x="5435600" y="0"/>
                  </a:moveTo>
                  <a:lnTo>
                    <a:pt x="304800" y="0"/>
                  </a:lnTo>
                  <a:cubicBezTo>
                    <a:pt x="135890" y="0"/>
                    <a:pt x="0" y="135890"/>
                    <a:pt x="0" y="304800"/>
                  </a:cubicBezTo>
                  <a:lnTo>
                    <a:pt x="0" y="8096476"/>
                  </a:lnTo>
                  <a:cubicBezTo>
                    <a:pt x="0" y="8265385"/>
                    <a:pt x="135890" y="8401276"/>
                    <a:pt x="304800" y="8401276"/>
                  </a:cubicBezTo>
                  <a:lnTo>
                    <a:pt x="5435600" y="8401276"/>
                  </a:lnTo>
                  <a:cubicBezTo>
                    <a:pt x="5604510" y="8401276"/>
                    <a:pt x="5740400" y="8265385"/>
                    <a:pt x="5740400" y="8096476"/>
                  </a:cubicBezTo>
                  <a:lnTo>
                    <a:pt x="5740400" y="304800"/>
                  </a:lnTo>
                  <a:cubicBezTo>
                    <a:pt x="5740400" y="135890"/>
                    <a:pt x="5604510" y="0"/>
                    <a:pt x="5435600" y="0"/>
                  </a:cubicBezTo>
                  <a:close/>
                </a:path>
              </a:pathLst>
            </a:custGeom>
            <a:solidFill>
              <a:srgbClr val="77BF43"/>
            </a:solidFill>
          </p:spPr>
          <p:txBody>
            <a:bodyPr/>
            <a:lstStyle/>
            <a:p>
              <a:endParaRPr lang="en-US"/>
            </a:p>
          </p:txBody>
        </p:sp>
      </p:grpSp>
      <p:sp>
        <p:nvSpPr>
          <p:cNvPr id="66" name="Text Placeholder 47">
            <a:extLst>
              <a:ext uri="{FF2B5EF4-FFF2-40B4-BE49-F238E27FC236}">
                <a16:creationId xmlns:a16="http://schemas.microsoft.com/office/drawing/2014/main" id="{CAA05A6F-75EF-741E-6677-1981BC6B56A2}"/>
              </a:ext>
            </a:extLst>
          </p:cNvPr>
          <p:cNvSpPr>
            <a:spLocks noGrp="1"/>
          </p:cNvSpPr>
          <p:nvPr>
            <p:ph type="body" sz="quarter" idx="23" hasCustomPrompt="1"/>
          </p:nvPr>
        </p:nvSpPr>
        <p:spPr>
          <a:xfrm>
            <a:off x="9946995" y="7321615"/>
            <a:ext cx="4192090" cy="658268"/>
          </a:xfrm>
        </p:spPr>
        <p:txBody>
          <a:bodyPr>
            <a:noAutofit/>
          </a:bodyPr>
          <a:lstStyle>
            <a:lvl1pPr marL="0" indent="0" algn="ctr">
              <a:buNone/>
              <a:defRPr sz="2400">
                <a:solidFill>
                  <a:schemeClr val="bg1"/>
                </a:solidFill>
              </a:defRPr>
            </a:lvl1pPr>
          </a:lstStyle>
          <a:p>
            <a:pPr lvl="0"/>
            <a:r>
              <a:rPr lang="en-US" dirty="0"/>
              <a:t>Insert Title</a:t>
            </a:r>
          </a:p>
        </p:txBody>
      </p:sp>
      <p:sp>
        <p:nvSpPr>
          <p:cNvPr id="92" name="Text Placeholder 47">
            <a:extLst>
              <a:ext uri="{FF2B5EF4-FFF2-40B4-BE49-F238E27FC236}">
                <a16:creationId xmlns:a16="http://schemas.microsoft.com/office/drawing/2014/main" id="{600FA74E-E45F-A76B-DAC5-4EC4CC0911A7}"/>
              </a:ext>
            </a:extLst>
          </p:cNvPr>
          <p:cNvSpPr>
            <a:spLocks noGrp="1"/>
          </p:cNvSpPr>
          <p:nvPr>
            <p:ph type="body" sz="quarter" idx="31" hasCustomPrompt="1"/>
          </p:nvPr>
        </p:nvSpPr>
        <p:spPr>
          <a:xfrm>
            <a:off x="9640662" y="2927144"/>
            <a:ext cx="605896" cy="509106"/>
          </a:xfrm>
        </p:spPr>
        <p:txBody>
          <a:bodyPr>
            <a:noAutofit/>
          </a:bodyPr>
          <a:lstStyle>
            <a:lvl1pPr marL="0" indent="0" algn="ctr">
              <a:buNone/>
              <a:defRPr sz="3200">
                <a:solidFill>
                  <a:srgbClr val="3C346A"/>
                </a:solidFill>
              </a:defRPr>
            </a:lvl1pPr>
          </a:lstStyle>
          <a:p>
            <a:pPr lvl="0"/>
            <a:r>
              <a:rPr lang="en-US" dirty="0"/>
              <a:t>1.</a:t>
            </a:r>
          </a:p>
        </p:txBody>
      </p:sp>
      <p:sp>
        <p:nvSpPr>
          <p:cNvPr id="93" name="Text Placeholder 47">
            <a:extLst>
              <a:ext uri="{FF2B5EF4-FFF2-40B4-BE49-F238E27FC236}">
                <a16:creationId xmlns:a16="http://schemas.microsoft.com/office/drawing/2014/main" id="{A6E1EE15-1BC8-DDFA-A996-2C014BFE9995}"/>
              </a:ext>
            </a:extLst>
          </p:cNvPr>
          <p:cNvSpPr>
            <a:spLocks noGrp="1"/>
          </p:cNvSpPr>
          <p:nvPr>
            <p:ph type="body" sz="quarter" idx="32" hasCustomPrompt="1"/>
          </p:nvPr>
        </p:nvSpPr>
        <p:spPr>
          <a:xfrm>
            <a:off x="9679302" y="5174505"/>
            <a:ext cx="605896" cy="509106"/>
          </a:xfrm>
        </p:spPr>
        <p:txBody>
          <a:bodyPr>
            <a:noAutofit/>
          </a:bodyPr>
          <a:lstStyle>
            <a:lvl1pPr marL="0" indent="0" algn="ctr">
              <a:buNone/>
              <a:defRPr sz="3200">
                <a:solidFill>
                  <a:srgbClr val="3C346A"/>
                </a:solidFill>
              </a:defRPr>
            </a:lvl1pPr>
          </a:lstStyle>
          <a:p>
            <a:pPr lvl="0"/>
            <a:r>
              <a:rPr lang="en-US" dirty="0"/>
              <a:t>2.</a:t>
            </a:r>
          </a:p>
        </p:txBody>
      </p:sp>
      <p:sp>
        <p:nvSpPr>
          <p:cNvPr id="94" name="Text Placeholder 47">
            <a:extLst>
              <a:ext uri="{FF2B5EF4-FFF2-40B4-BE49-F238E27FC236}">
                <a16:creationId xmlns:a16="http://schemas.microsoft.com/office/drawing/2014/main" id="{9972FD34-C494-CE24-82B4-46B66F2BE6C8}"/>
              </a:ext>
            </a:extLst>
          </p:cNvPr>
          <p:cNvSpPr>
            <a:spLocks noGrp="1"/>
          </p:cNvSpPr>
          <p:nvPr>
            <p:ph type="body" sz="quarter" idx="33" hasCustomPrompt="1"/>
          </p:nvPr>
        </p:nvSpPr>
        <p:spPr>
          <a:xfrm>
            <a:off x="9749067" y="7234975"/>
            <a:ext cx="605896" cy="509106"/>
          </a:xfrm>
        </p:spPr>
        <p:txBody>
          <a:bodyPr>
            <a:noAutofit/>
          </a:bodyPr>
          <a:lstStyle>
            <a:lvl1pPr marL="0" indent="0" algn="ctr">
              <a:buNone/>
              <a:defRPr sz="3200">
                <a:solidFill>
                  <a:srgbClr val="3C346A"/>
                </a:solidFill>
              </a:defRPr>
            </a:lvl1pPr>
          </a:lstStyle>
          <a:p>
            <a:pPr lvl="0"/>
            <a:r>
              <a:rPr lang="en-US" dirty="0"/>
              <a:t>3.</a:t>
            </a:r>
          </a:p>
        </p:txBody>
      </p:sp>
    </p:spTree>
    <p:extLst>
      <p:ext uri="{BB962C8B-B14F-4D97-AF65-F5344CB8AC3E}">
        <p14:creationId xmlns:p14="http://schemas.microsoft.com/office/powerpoint/2010/main" val="261354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7F17E-70C9-4D70-F3F0-CC1B2E60DA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C420CC8-79B9-CDF1-CD2F-C7392E6C6681}"/>
              </a:ext>
            </a:extLst>
          </p:cNvPr>
          <p:cNvSpPr>
            <a:spLocks noGrp="1"/>
          </p:cNvSpPr>
          <p:nvPr>
            <p:ph type="dt" sz="half" idx="10"/>
          </p:nvPr>
        </p:nvSpPr>
        <p:spPr/>
        <p:txBody>
          <a:bodyPr/>
          <a:lstStyle/>
          <a:p>
            <a:fld id="{1D8BD707-D9CF-40AE-B4C6-C98DA3205C09}" type="datetimeFigureOut">
              <a:rPr lang="en-US" smtClean="0"/>
              <a:pPr/>
              <a:t>7/11/2024</a:t>
            </a:fld>
            <a:endParaRPr lang="en-US"/>
          </a:p>
        </p:txBody>
      </p:sp>
      <p:sp>
        <p:nvSpPr>
          <p:cNvPr id="4" name="Footer Placeholder 3">
            <a:extLst>
              <a:ext uri="{FF2B5EF4-FFF2-40B4-BE49-F238E27FC236}">
                <a16:creationId xmlns:a16="http://schemas.microsoft.com/office/drawing/2014/main" id="{B2059A0A-8970-0702-0C2E-37474B23470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C287C6F-0344-A1AF-4203-7DB01F70D0CF}"/>
              </a:ext>
            </a:extLst>
          </p:cNvPr>
          <p:cNvSpPr>
            <a:spLocks noGrp="1"/>
          </p:cNvSpPr>
          <p:nvPr>
            <p:ph type="sldNum" sz="quarter" idx="12"/>
          </p:nvPr>
        </p:nvSpPr>
        <p:spPr/>
        <p:txBody>
          <a:bodyPr/>
          <a:lstStyle/>
          <a:p>
            <a:fld id="{B6F15528-21DE-4FAA-801E-634DDDAF4B2B}" type="slidenum">
              <a:rPr lang="en-US" smtClean="0"/>
              <a:pPr/>
              <a:t>‹#›</a:t>
            </a:fld>
            <a:endParaRPr lang="en-US"/>
          </a:p>
        </p:txBody>
      </p:sp>
      <p:sp>
        <p:nvSpPr>
          <p:cNvPr id="6" name="AutoShape 2">
            <a:extLst>
              <a:ext uri="{FF2B5EF4-FFF2-40B4-BE49-F238E27FC236}">
                <a16:creationId xmlns:a16="http://schemas.microsoft.com/office/drawing/2014/main" id="{87B470A0-093F-1D27-629D-13DA92B0E1F0}"/>
              </a:ext>
            </a:extLst>
          </p:cNvPr>
          <p:cNvSpPr/>
          <p:nvPr userDrawn="1"/>
        </p:nvSpPr>
        <p:spPr>
          <a:xfrm rot="-10793431">
            <a:off x="-2141489" y="6917761"/>
            <a:ext cx="21684847" cy="7686420"/>
          </a:xfrm>
          <a:prstGeom prst="rect">
            <a:avLst/>
          </a:prstGeom>
          <a:solidFill>
            <a:srgbClr val="4AB6BE"/>
          </a:solidFill>
        </p:spPr>
        <p:txBody>
          <a:bodyPr/>
          <a:lstStyle/>
          <a:p>
            <a:endParaRPr lang="en-US"/>
          </a:p>
        </p:txBody>
      </p:sp>
      <p:sp>
        <p:nvSpPr>
          <p:cNvPr id="7" name="AutoShape 3">
            <a:extLst>
              <a:ext uri="{FF2B5EF4-FFF2-40B4-BE49-F238E27FC236}">
                <a16:creationId xmlns:a16="http://schemas.microsoft.com/office/drawing/2014/main" id="{064F6B79-4B1E-76D3-A9D0-77FD83C6D532}"/>
              </a:ext>
            </a:extLst>
          </p:cNvPr>
          <p:cNvSpPr/>
          <p:nvPr userDrawn="1"/>
        </p:nvSpPr>
        <p:spPr>
          <a:xfrm rot="-10793431">
            <a:off x="-2415238" y="7216724"/>
            <a:ext cx="21961887" cy="9019284"/>
          </a:xfrm>
          <a:prstGeom prst="rect">
            <a:avLst/>
          </a:prstGeom>
          <a:solidFill>
            <a:srgbClr val="3C346A"/>
          </a:solidFill>
        </p:spPr>
        <p:txBody>
          <a:bodyPr/>
          <a:lstStyle/>
          <a:p>
            <a:endParaRPr lang="en-US"/>
          </a:p>
        </p:txBody>
      </p:sp>
      <p:sp>
        <p:nvSpPr>
          <p:cNvPr id="8" name="Freeform 4">
            <a:extLst>
              <a:ext uri="{FF2B5EF4-FFF2-40B4-BE49-F238E27FC236}">
                <a16:creationId xmlns:a16="http://schemas.microsoft.com/office/drawing/2014/main" id="{20FC85A9-86D4-05CC-7E2B-84CC3B8A8E9B}"/>
              </a:ext>
            </a:extLst>
          </p:cNvPr>
          <p:cNvSpPr/>
          <p:nvPr userDrawn="1"/>
        </p:nvSpPr>
        <p:spPr>
          <a:xfrm>
            <a:off x="7751459" y="7653222"/>
            <a:ext cx="3233724" cy="1100681"/>
          </a:xfrm>
          <a:custGeom>
            <a:avLst/>
            <a:gdLst/>
            <a:ahLst/>
            <a:cxnLst/>
            <a:rect l="l" t="t" r="r" b="b"/>
            <a:pathLst>
              <a:path w="3233724" h="1100681">
                <a:moveTo>
                  <a:pt x="0" y="0"/>
                </a:moveTo>
                <a:lnTo>
                  <a:pt x="3233724" y="0"/>
                </a:lnTo>
                <a:lnTo>
                  <a:pt x="3233724" y="1100681"/>
                </a:lnTo>
                <a:lnTo>
                  <a:pt x="0" y="1100681"/>
                </a:lnTo>
                <a:lnTo>
                  <a:pt x="0" y="0"/>
                </a:lnTo>
                <a:close/>
              </a:path>
            </a:pathLst>
          </a:custGeom>
          <a:blipFill>
            <a:blip r:embed="rId2"/>
            <a:stretch>
              <a:fillRect/>
            </a:stretch>
          </a:blipFill>
        </p:spPr>
        <p:txBody>
          <a:bodyPr/>
          <a:lstStyle/>
          <a:p>
            <a:endParaRPr lang="en-US"/>
          </a:p>
        </p:txBody>
      </p:sp>
      <p:sp>
        <p:nvSpPr>
          <p:cNvPr id="10" name="TextBox 6">
            <a:extLst>
              <a:ext uri="{FF2B5EF4-FFF2-40B4-BE49-F238E27FC236}">
                <a16:creationId xmlns:a16="http://schemas.microsoft.com/office/drawing/2014/main" id="{D78E78D7-AC67-7D96-9668-612ED0B67516}"/>
              </a:ext>
            </a:extLst>
          </p:cNvPr>
          <p:cNvSpPr txBox="1"/>
          <p:nvPr userDrawn="1"/>
        </p:nvSpPr>
        <p:spPr>
          <a:xfrm>
            <a:off x="1335580" y="9153525"/>
            <a:ext cx="15616840" cy="735964"/>
          </a:xfrm>
          <a:prstGeom prst="rect">
            <a:avLst/>
          </a:prstGeom>
        </p:spPr>
        <p:txBody>
          <a:bodyPr lIns="0" tIns="0" rIns="0" bIns="0" rtlCol="0" anchor="t">
            <a:spAutoFit/>
          </a:bodyPr>
          <a:lstStyle/>
          <a:p>
            <a:pPr algn="ctr">
              <a:lnSpc>
                <a:spcPts val="1960"/>
              </a:lnSpc>
            </a:pPr>
            <a:r>
              <a:rPr lang="en-US" sz="1400" dirty="0">
                <a:solidFill>
                  <a:srgbClr val="F1EDEC"/>
                </a:solidFill>
                <a:latin typeface="Open Sans"/>
              </a:rPr>
              <a:t>This project on Improving Mental, Behavioral and Academic Supports to Students and Families, Part 2 is supported by the Centers for Disease Control and Prevention of the U.S. Department of Health and Human Services (HHS) as part of a financial assistance award totaling $434,555 with 100 percent funded by CDC/HHS. The contents are those of the author(s) and do not necessarily represent the official views of, nor an endorsement, by CDC/HHS, or the U.S. Government. </a:t>
            </a:r>
          </a:p>
        </p:txBody>
      </p:sp>
    </p:spTree>
    <p:extLst>
      <p:ext uri="{BB962C8B-B14F-4D97-AF65-F5344CB8AC3E}">
        <p14:creationId xmlns:p14="http://schemas.microsoft.com/office/powerpoint/2010/main" val="37274035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E0D79-2451-2940-E5A6-5D5C7AA012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E5F573F-D873-8B07-3BED-53B23E13E4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EF4191-EEBC-69B6-9473-E2A01C0012B2}"/>
              </a:ext>
            </a:extLst>
          </p:cNvPr>
          <p:cNvSpPr>
            <a:spLocks noGrp="1"/>
          </p:cNvSpPr>
          <p:nvPr>
            <p:ph type="dt" sz="half" idx="10"/>
          </p:nvPr>
        </p:nvSpPr>
        <p:spPr/>
        <p:txBody>
          <a:bodyPr/>
          <a:lstStyle/>
          <a:p>
            <a:fld id="{1775D1B9-BA5A-8742-8190-3A8A9B4CB495}" type="datetimeFigureOut">
              <a:rPr lang="en-US" smtClean="0"/>
              <a:t>7/11/2024</a:t>
            </a:fld>
            <a:endParaRPr lang="en-US"/>
          </a:p>
        </p:txBody>
      </p:sp>
      <p:sp>
        <p:nvSpPr>
          <p:cNvPr id="5" name="Footer Placeholder 4">
            <a:extLst>
              <a:ext uri="{FF2B5EF4-FFF2-40B4-BE49-F238E27FC236}">
                <a16:creationId xmlns:a16="http://schemas.microsoft.com/office/drawing/2014/main" id="{F515042B-D50C-FF0C-D3F9-AE63AAFAE7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70184F-54FB-12E7-A34D-C41A68783B3D}"/>
              </a:ext>
            </a:extLst>
          </p:cNvPr>
          <p:cNvSpPr>
            <a:spLocks noGrp="1"/>
          </p:cNvSpPr>
          <p:nvPr>
            <p:ph type="sldNum" sz="quarter" idx="12"/>
          </p:nvPr>
        </p:nvSpPr>
        <p:spPr/>
        <p:txBody>
          <a:bodyPr/>
          <a:lstStyle/>
          <a:p>
            <a:fld id="{7DD99540-87FC-1A40-8193-53A08916C87A}" type="slidenum">
              <a:rPr lang="en-US" smtClean="0"/>
              <a:t>‹#›</a:t>
            </a:fld>
            <a:endParaRPr lang="en-US"/>
          </a:p>
        </p:txBody>
      </p:sp>
    </p:spTree>
    <p:extLst>
      <p:ext uri="{BB962C8B-B14F-4D97-AF65-F5344CB8AC3E}">
        <p14:creationId xmlns:p14="http://schemas.microsoft.com/office/powerpoint/2010/main" val="26856231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50839-64FD-350C-4509-4AECCC3EA5CD}"/>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48442B8E-4C2C-90F7-EC61-DECABB3574A0}"/>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87EE37EE-22E1-13D8-51C4-7D54ABFBD769}"/>
              </a:ext>
            </a:extLst>
          </p:cNvPr>
          <p:cNvSpPr>
            <a:spLocks noGrp="1"/>
          </p:cNvSpPr>
          <p:nvPr>
            <p:ph type="dt" sz="half" idx="10"/>
          </p:nvPr>
        </p:nvSpPr>
        <p:spPr/>
        <p:txBody>
          <a:bodyPr/>
          <a:lstStyle/>
          <a:p>
            <a:fld id="{1775D1B9-BA5A-8742-8190-3A8A9B4CB495}" type="datetimeFigureOut">
              <a:rPr lang="en-US" smtClean="0"/>
              <a:t>7/11/2024</a:t>
            </a:fld>
            <a:endParaRPr lang="en-US"/>
          </a:p>
        </p:txBody>
      </p:sp>
      <p:sp>
        <p:nvSpPr>
          <p:cNvPr id="5" name="Footer Placeholder 4">
            <a:extLst>
              <a:ext uri="{FF2B5EF4-FFF2-40B4-BE49-F238E27FC236}">
                <a16:creationId xmlns:a16="http://schemas.microsoft.com/office/drawing/2014/main" id="{B6558CB7-407D-181C-0BF2-2B1C5CEA04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2B0A7B-C975-130B-075C-02685507EF36}"/>
              </a:ext>
            </a:extLst>
          </p:cNvPr>
          <p:cNvSpPr>
            <a:spLocks noGrp="1"/>
          </p:cNvSpPr>
          <p:nvPr>
            <p:ph type="sldNum" sz="quarter" idx="12"/>
          </p:nvPr>
        </p:nvSpPr>
        <p:spPr/>
        <p:txBody>
          <a:bodyPr/>
          <a:lstStyle/>
          <a:p>
            <a:fld id="{7DD99540-87FC-1A40-8193-53A08916C87A}" type="slidenum">
              <a:rPr lang="en-US" smtClean="0"/>
              <a:t>‹#›</a:t>
            </a:fld>
            <a:endParaRPr lang="en-US"/>
          </a:p>
        </p:txBody>
      </p:sp>
    </p:spTree>
    <p:extLst>
      <p:ext uri="{BB962C8B-B14F-4D97-AF65-F5344CB8AC3E}">
        <p14:creationId xmlns:p14="http://schemas.microsoft.com/office/powerpoint/2010/main" val="22658603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C63F7-77E4-1769-4450-95D165173E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CBA7EA-21E6-1C2C-8C53-E66297C1E388}"/>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30F41A4-7F24-CD38-96FD-51C08F651342}"/>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69297D-52E8-5211-9598-C394EB9EFF53}"/>
              </a:ext>
            </a:extLst>
          </p:cNvPr>
          <p:cNvSpPr>
            <a:spLocks noGrp="1"/>
          </p:cNvSpPr>
          <p:nvPr>
            <p:ph type="dt" sz="half" idx="10"/>
          </p:nvPr>
        </p:nvSpPr>
        <p:spPr/>
        <p:txBody>
          <a:bodyPr/>
          <a:lstStyle/>
          <a:p>
            <a:fld id="{1775D1B9-BA5A-8742-8190-3A8A9B4CB495}" type="datetimeFigureOut">
              <a:rPr lang="en-US" smtClean="0"/>
              <a:t>7/11/2024</a:t>
            </a:fld>
            <a:endParaRPr lang="en-US"/>
          </a:p>
        </p:txBody>
      </p:sp>
      <p:sp>
        <p:nvSpPr>
          <p:cNvPr id="6" name="Footer Placeholder 5">
            <a:extLst>
              <a:ext uri="{FF2B5EF4-FFF2-40B4-BE49-F238E27FC236}">
                <a16:creationId xmlns:a16="http://schemas.microsoft.com/office/drawing/2014/main" id="{FE904067-508F-B474-C563-0F6753953A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FB0FEE-BFCD-5396-B5FE-28B7B26641C3}"/>
              </a:ext>
            </a:extLst>
          </p:cNvPr>
          <p:cNvSpPr>
            <a:spLocks noGrp="1"/>
          </p:cNvSpPr>
          <p:nvPr>
            <p:ph type="sldNum" sz="quarter" idx="12"/>
          </p:nvPr>
        </p:nvSpPr>
        <p:spPr/>
        <p:txBody>
          <a:bodyPr/>
          <a:lstStyle/>
          <a:p>
            <a:fld id="{7DD99540-87FC-1A40-8193-53A08916C87A}" type="slidenum">
              <a:rPr lang="en-US" smtClean="0"/>
              <a:t>‹#›</a:t>
            </a:fld>
            <a:endParaRPr lang="en-US"/>
          </a:p>
        </p:txBody>
      </p:sp>
    </p:spTree>
    <p:extLst>
      <p:ext uri="{BB962C8B-B14F-4D97-AF65-F5344CB8AC3E}">
        <p14:creationId xmlns:p14="http://schemas.microsoft.com/office/powerpoint/2010/main" val="41001896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7222" y="754062"/>
            <a:ext cx="8229600" cy="1143000"/>
          </a:xfrm>
        </p:spPr>
        <p:txBody>
          <a:bodyPr/>
          <a:lstStyle>
            <a:lvl1pPr>
              <a:defRPr/>
            </a:lvl1pPr>
          </a:lstStyle>
          <a:p>
            <a:r>
              <a:rPr lang="en-US" dirty="0"/>
              <a:t>Insert title</a:t>
            </a:r>
          </a:p>
        </p:txBody>
      </p:sp>
      <p:grpSp>
        <p:nvGrpSpPr>
          <p:cNvPr id="7" name="Group 2">
            <a:extLst>
              <a:ext uri="{FF2B5EF4-FFF2-40B4-BE49-F238E27FC236}">
                <a16:creationId xmlns:a16="http://schemas.microsoft.com/office/drawing/2014/main" id="{87E099C8-9EE9-C874-D743-DF0437F7F272}"/>
              </a:ext>
            </a:extLst>
          </p:cNvPr>
          <p:cNvGrpSpPr/>
          <p:nvPr userDrawn="1"/>
        </p:nvGrpSpPr>
        <p:grpSpPr>
          <a:xfrm>
            <a:off x="8991599" y="-421479"/>
            <a:ext cx="11353801" cy="11851258"/>
            <a:chOff x="0" y="-19050"/>
            <a:chExt cx="2246796" cy="2873098"/>
          </a:xfrm>
        </p:grpSpPr>
        <p:sp>
          <p:nvSpPr>
            <p:cNvPr id="8" name="Freeform 3">
              <a:extLst>
                <a:ext uri="{FF2B5EF4-FFF2-40B4-BE49-F238E27FC236}">
                  <a16:creationId xmlns:a16="http://schemas.microsoft.com/office/drawing/2014/main" id="{6A0D9BA8-2800-DB05-AB14-5C5186171934}"/>
                </a:ext>
              </a:extLst>
            </p:cNvPr>
            <p:cNvSpPr/>
            <p:nvPr userDrawn="1"/>
          </p:nvSpPr>
          <p:spPr>
            <a:xfrm>
              <a:off x="75396" y="0"/>
              <a:ext cx="2171400" cy="2854048"/>
            </a:xfrm>
            <a:custGeom>
              <a:avLst/>
              <a:gdLst/>
              <a:ahLst/>
              <a:cxnLst/>
              <a:rect l="l" t="t" r="r" b="b"/>
              <a:pathLst>
                <a:path w="2171400" h="2854048">
                  <a:moveTo>
                    <a:pt x="37167" y="0"/>
                  </a:moveTo>
                  <a:lnTo>
                    <a:pt x="2134233" y="0"/>
                  </a:lnTo>
                  <a:cubicBezTo>
                    <a:pt x="2154760" y="0"/>
                    <a:pt x="2171400" y="16640"/>
                    <a:pt x="2171400" y="37167"/>
                  </a:cubicBezTo>
                  <a:lnTo>
                    <a:pt x="2171400" y="2816880"/>
                  </a:lnTo>
                  <a:cubicBezTo>
                    <a:pt x="2171400" y="2826738"/>
                    <a:pt x="2167484" y="2836192"/>
                    <a:pt x="2160514" y="2843162"/>
                  </a:cubicBezTo>
                  <a:cubicBezTo>
                    <a:pt x="2153544" y="2850132"/>
                    <a:pt x="2144090" y="2854048"/>
                    <a:pt x="2134233" y="2854048"/>
                  </a:cubicBezTo>
                  <a:lnTo>
                    <a:pt x="37167" y="2854048"/>
                  </a:lnTo>
                  <a:cubicBezTo>
                    <a:pt x="27310" y="2854048"/>
                    <a:pt x="17856" y="2850132"/>
                    <a:pt x="10886" y="2843162"/>
                  </a:cubicBezTo>
                  <a:cubicBezTo>
                    <a:pt x="3916" y="2836192"/>
                    <a:pt x="0" y="2826738"/>
                    <a:pt x="0" y="2816880"/>
                  </a:cubicBezTo>
                  <a:lnTo>
                    <a:pt x="0" y="37167"/>
                  </a:lnTo>
                  <a:cubicBezTo>
                    <a:pt x="0" y="27310"/>
                    <a:pt x="3916" y="17856"/>
                    <a:pt x="10886" y="10886"/>
                  </a:cubicBezTo>
                  <a:cubicBezTo>
                    <a:pt x="17856" y="3916"/>
                    <a:pt x="27310" y="0"/>
                    <a:pt x="37167" y="0"/>
                  </a:cubicBezTo>
                  <a:close/>
                </a:path>
              </a:pathLst>
            </a:custGeom>
            <a:solidFill>
              <a:srgbClr val="46B6BE"/>
            </a:solidFill>
            <a:ln cap="rnd">
              <a:noFill/>
              <a:prstDash val="solid"/>
              <a:round/>
            </a:ln>
          </p:spPr>
          <p:txBody>
            <a:bodyPr/>
            <a:lstStyle/>
            <a:p>
              <a:endParaRPr lang="en-US" dirty="0"/>
            </a:p>
          </p:txBody>
        </p:sp>
        <p:sp>
          <p:nvSpPr>
            <p:cNvPr id="9" name="TextBox 4">
              <a:extLst>
                <a:ext uri="{FF2B5EF4-FFF2-40B4-BE49-F238E27FC236}">
                  <a16:creationId xmlns:a16="http://schemas.microsoft.com/office/drawing/2014/main" id="{2838B8EA-10A2-B387-193B-3CDF6BACAA6A}"/>
                </a:ext>
              </a:extLst>
            </p:cNvPr>
            <p:cNvSpPr txBox="1"/>
            <p:nvPr/>
          </p:nvSpPr>
          <p:spPr>
            <a:xfrm>
              <a:off x="0" y="-19050"/>
              <a:ext cx="2171400" cy="2873098"/>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23" name="Text Placeholder 22">
            <a:extLst>
              <a:ext uri="{FF2B5EF4-FFF2-40B4-BE49-F238E27FC236}">
                <a16:creationId xmlns:a16="http://schemas.microsoft.com/office/drawing/2014/main" id="{BC8CAF6E-19AE-F1FA-3689-76594AD689B1}"/>
              </a:ext>
            </a:extLst>
          </p:cNvPr>
          <p:cNvSpPr>
            <a:spLocks noGrp="1"/>
          </p:cNvSpPr>
          <p:nvPr>
            <p:ph type="body" sz="quarter" idx="10" hasCustomPrompt="1"/>
          </p:nvPr>
        </p:nvSpPr>
        <p:spPr>
          <a:xfrm>
            <a:off x="727075" y="2781300"/>
            <a:ext cx="8416925" cy="5029200"/>
          </a:xfrm>
        </p:spPr>
        <p:txBody>
          <a:bodyPr>
            <a:normAutofit/>
          </a:bodyPr>
          <a:lstStyle>
            <a:lvl1pPr marL="0" indent="0">
              <a:buNone/>
              <a:defRPr sz="2750" b="1">
                <a:latin typeface="Garet" panose="020B0604020202020204" charset="0"/>
                <a:ea typeface="Open Sans" panose="020B0606030504020204" pitchFamily="34" charset="0"/>
                <a:cs typeface="Open Sans" panose="020B0606030504020204" pitchFamily="34" charset="0"/>
              </a:defRPr>
            </a:lvl1pPr>
          </a:lstStyle>
          <a:p>
            <a:pPr lvl="0"/>
            <a:r>
              <a:rPr lang="en-US" dirty="0"/>
              <a:t>Insert text</a:t>
            </a:r>
          </a:p>
        </p:txBody>
      </p:sp>
      <p:sp>
        <p:nvSpPr>
          <p:cNvPr id="25" name="Text Placeholder 24">
            <a:extLst>
              <a:ext uri="{FF2B5EF4-FFF2-40B4-BE49-F238E27FC236}">
                <a16:creationId xmlns:a16="http://schemas.microsoft.com/office/drawing/2014/main" id="{F6C401F3-A97E-835D-8802-D8189320EAD2}"/>
              </a:ext>
            </a:extLst>
          </p:cNvPr>
          <p:cNvSpPr>
            <a:spLocks noGrp="1"/>
          </p:cNvSpPr>
          <p:nvPr>
            <p:ph type="body" sz="quarter" idx="11" hasCustomPrompt="1"/>
          </p:nvPr>
        </p:nvSpPr>
        <p:spPr>
          <a:xfrm>
            <a:off x="9982200" y="6497638"/>
            <a:ext cx="8001000" cy="3294062"/>
          </a:xfrm>
        </p:spPr>
        <p:txBody>
          <a:bodyPr/>
          <a:lstStyle>
            <a:lvl1pPr marL="0" indent="0">
              <a:buNone/>
              <a:defRPr sz="2500" b="1" i="1">
                <a:latin typeface="Garet" panose="020B0604020202020204" charset="0"/>
              </a:defRPr>
            </a:lvl1pPr>
            <a:lvl2pPr marL="457200" indent="0">
              <a:buNone/>
              <a:defRPr>
                <a:latin typeface="Garet" panose="020B0604020202020204" charset="0"/>
              </a:defRPr>
            </a:lvl2pPr>
            <a:lvl3pPr>
              <a:defRPr>
                <a:latin typeface="Garet" panose="020B0604020202020204" charset="0"/>
              </a:defRPr>
            </a:lvl3pPr>
            <a:lvl4pPr>
              <a:defRPr>
                <a:latin typeface="Garet" panose="020B0604020202020204" charset="0"/>
              </a:defRPr>
            </a:lvl4pPr>
            <a:lvl5pPr>
              <a:defRPr>
                <a:latin typeface="Garet" panose="020B0604020202020204" charset="0"/>
              </a:defRPr>
            </a:lvl5pPr>
          </a:lstStyle>
          <a:p>
            <a:pPr lvl="0"/>
            <a:r>
              <a:rPr lang="en-US" dirty="0"/>
              <a:t>Insert text</a:t>
            </a:r>
          </a:p>
          <a:p>
            <a:pPr lvl="1"/>
            <a:endParaRPr lang="fr-F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AutoShape 2">
            <a:extLst>
              <a:ext uri="{FF2B5EF4-FFF2-40B4-BE49-F238E27FC236}">
                <a16:creationId xmlns:a16="http://schemas.microsoft.com/office/drawing/2014/main" id="{91B8FD18-8F15-50E7-785E-1EDC93C0A00B}"/>
              </a:ext>
            </a:extLst>
          </p:cNvPr>
          <p:cNvSpPr/>
          <p:nvPr userDrawn="1"/>
        </p:nvSpPr>
        <p:spPr>
          <a:xfrm>
            <a:off x="1663496" y="3881654"/>
            <a:ext cx="3322762" cy="4940000"/>
          </a:xfrm>
          <a:prstGeom prst="rect">
            <a:avLst/>
          </a:prstGeom>
          <a:solidFill>
            <a:srgbClr val="46B6BE"/>
          </a:solidFill>
        </p:spPr>
        <p:txBody>
          <a:bodyPr/>
          <a:lstStyle/>
          <a:p>
            <a:endParaRPr lang="en-US"/>
          </a:p>
        </p:txBody>
      </p:sp>
      <p:sp>
        <p:nvSpPr>
          <p:cNvPr id="14" name="AutoShape 9">
            <a:extLst>
              <a:ext uri="{FF2B5EF4-FFF2-40B4-BE49-F238E27FC236}">
                <a16:creationId xmlns:a16="http://schemas.microsoft.com/office/drawing/2014/main" id="{2D6D9F47-0D64-78CA-9136-49DBBD56FEA0}"/>
              </a:ext>
            </a:extLst>
          </p:cNvPr>
          <p:cNvSpPr/>
          <p:nvPr userDrawn="1"/>
        </p:nvSpPr>
        <p:spPr>
          <a:xfrm>
            <a:off x="5542911" y="3881654"/>
            <a:ext cx="3322762" cy="4940000"/>
          </a:xfrm>
          <a:prstGeom prst="rect">
            <a:avLst/>
          </a:prstGeom>
          <a:solidFill>
            <a:srgbClr val="46B6BE"/>
          </a:solidFill>
        </p:spPr>
        <p:txBody>
          <a:bodyPr/>
          <a:lstStyle/>
          <a:p>
            <a:endParaRPr lang="en-US"/>
          </a:p>
        </p:txBody>
      </p:sp>
      <p:sp>
        <p:nvSpPr>
          <p:cNvPr id="15" name="AutoShape 10">
            <a:extLst>
              <a:ext uri="{FF2B5EF4-FFF2-40B4-BE49-F238E27FC236}">
                <a16:creationId xmlns:a16="http://schemas.microsoft.com/office/drawing/2014/main" id="{59803121-9EA6-19AE-BA3A-BAC3AA41FDBB}"/>
              </a:ext>
            </a:extLst>
          </p:cNvPr>
          <p:cNvSpPr/>
          <p:nvPr userDrawn="1"/>
        </p:nvSpPr>
        <p:spPr>
          <a:xfrm>
            <a:off x="9422327" y="3881654"/>
            <a:ext cx="3322762" cy="4940000"/>
          </a:xfrm>
          <a:prstGeom prst="rect">
            <a:avLst/>
          </a:prstGeom>
          <a:solidFill>
            <a:srgbClr val="46B6BE"/>
          </a:solidFill>
        </p:spPr>
        <p:txBody>
          <a:bodyPr/>
          <a:lstStyle/>
          <a:p>
            <a:endParaRPr lang="en-US"/>
          </a:p>
        </p:txBody>
      </p:sp>
      <p:sp>
        <p:nvSpPr>
          <p:cNvPr id="16" name="AutoShape 11">
            <a:extLst>
              <a:ext uri="{FF2B5EF4-FFF2-40B4-BE49-F238E27FC236}">
                <a16:creationId xmlns:a16="http://schemas.microsoft.com/office/drawing/2014/main" id="{7831B22F-5E07-5716-D8E2-545CB6317D87}"/>
              </a:ext>
            </a:extLst>
          </p:cNvPr>
          <p:cNvSpPr/>
          <p:nvPr userDrawn="1"/>
        </p:nvSpPr>
        <p:spPr>
          <a:xfrm>
            <a:off x="13301742" y="3881654"/>
            <a:ext cx="3322762" cy="4940000"/>
          </a:xfrm>
          <a:prstGeom prst="rect">
            <a:avLst/>
          </a:prstGeom>
          <a:solidFill>
            <a:srgbClr val="46B6BE"/>
          </a:solidFill>
        </p:spPr>
        <p:txBody>
          <a:bodyPr/>
          <a:lstStyle/>
          <a:p>
            <a:endParaRPr lang="en-US"/>
          </a:p>
        </p:txBody>
      </p:sp>
      <p:sp>
        <p:nvSpPr>
          <p:cNvPr id="17" name="AutoShape 12">
            <a:extLst>
              <a:ext uri="{FF2B5EF4-FFF2-40B4-BE49-F238E27FC236}">
                <a16:creationId xmlns:a16="http://schemas.microsoft.com/office/drawing/2014/main" id="{4890DEE7-1ADE-8334-5300-BC136F028F2B}"/>
              </a:ext>
            </a:extLst>
          </p:cNvPr>
          <p:cNvSpPr/>
          <p:nvPr userDrawn="1"/>
        </p:nvSpPr>
        <p:spPr>
          <a:xfrm>
            <a:off x="1663496" y="8692456"/>
            <a:ext cx="3322762" cy="129198"/>
          </a:xfrm>
          <a:prstGeom prst="rect">
            <a:avLst/>
          </a:prstGeom>
          <a:solidFill>
            <a:srgbClr val="3C346A"/>
          </a:solidFill>
        </p:spPr>
        <p:txBody>
          <a:bodyPr/>
          <a:lstStyle/>
          <a:p>
            <a:endParaRPr lang="en-US"/>
          </a:p>
        </p:txBody>
      </p:sp>
      <p:sp>
        <p:nvSpPr>
          <p:cNvPr id="18" name="AutoShape 13">
            <a:extLst>
              <a:ext uri="{FF2B5EF4-FFF2-40B4-BE49-F238E27FC236}">
                <a16:creationId xmlns:a16="http://schemas.microsoft.com/office/drawing/2014/main" id="{93B8DD95-4D1E-3FBC-757F-61AAF5695362}"/>
              </a:ext>
            </a:extLst>
          </p:cNvPr>
          <p:cNvSpPr/>
          <p:nvPr userDrawn="1"/>
        </p:nvSpPr>
        <p:spPr>
          <a:xfrm>
            <a:off x="5542911" y="8692456"/>
            <a:ext cx="3322762" cy="129198"/>
          </a:xfrm>
          <a:prstGeom prst="rect">
            <a:avLst/>
          </a:prstGeom>
          <a:solidFill>
            <a:srgbClr val="3C346A"/>
          </a:solidFill>
        </p:spPr>
        <p:txBody>
          <a:bodyPr/>
          <a:lstStyle/>
          <a:p>
            <a:endParaRPr lang="en-US"/>
          </a:p>
        </p:txBody>
      </p:sp>
      <p:sp>
        <p:nvSpPr>
          <p:cNvPr id="19" name="AutoShape 14">
            <a:extLst>
              <a:ext uri="{FF2B5EF4-FFF2-40B4-BE49-F238E27FC236}">
                <a16:creationId xmlns:a16="http://schemas.microsoft.com/office/drawing/2014/main" id="{EB7E34E3-2679-A975-3F0B-A20D535A3E6D}"/>
              </a:ext>
            </a:extLst>
          </p:cNvPr>
          <p:cNvSpPr/>
          <p:nvPr userDrawn="1"/>
        </p:nvSpPr>
        <p:spPr>
          <a:xfrm>
            <a:off x="9422327" y="8692456"/>
            <a:ext cx="3322762" cy="129198"/>
          </a:xfrm>
          <a:prstGeom prst="rect">
            <a:avLst/>
          </a:prstGeom>
          <a:solidFill>
            <a:srgbClr val="3C346A"/>
          </a:solidFill>
        </p:spPr>
        <p:txBody>
          <a:bodyPr/>
          <a:lstStyle/>
          <a:p>
            <a:endParaRPr lang="en-US"/>
          </a:p>
        </p:txBody>
      </p:sp>
      <p:sp>
        <p:nvSpPr>
          <p:cNvPr id="20" name="AutoShape 15">
            <a:extLst>
              <a:ext uri="{FF2B5EF4-FFF2-40B4-BE49-F238E27FC236}">
                <a16:creationId xmlns:a16="http://schemas.microsoft.com/office/drawing/2014/main" id="{E57979D9-D1F5-A348-0C6B-E18010EED7A3}"/>
              </a:ext>
            </a:extLst>
          </p:cNvPr>
          <p:cNvSpPr/>
          <p:nvPr userDrawn="1"/>
        </p:nvSpPr>
        <p:spPr>
          <a:xfrm>
            <a:off x="13301742" y="8692456"/>
            <a:ext cx="3322762" cy="129198"/>
          </a:xfrm>
          <a:prstGeom prst="rect">
            <a:avLst/>
          </a:prstGeom>
          <a:solidFill>
            <a:srgbClr val="3C346A"/>
          </a:solidFill>
        </p:spPr>
        <p:txBody>
          <a:bodyPr/>
          <a:lstStyle/>
          <a:p>
            <a:endParaRPr lang="en-US"/>
          </a:p>
        </p:txBody>
      </p:sp>
      <p:sp>
        <p:nvSpPr>
          <p:cNvPr id="30" name="Freeform 25">
            <a:extLst>
              <a:ext uri="{FF2B5EF4-FFF2-40B4-BE49-F238E27FC236}">
                <a16:creationId xmlns:a16="http://schemas.microsoft.com/office/drawing/2014/main" id="{86B18866-FCD0-7AC8-E34A-09339FC28073}"/>
              </a:ext>
            </a:extLst>
          </p:cNvPr>
          <p:cNvSpPr/>
          <p:nvPr userDrawn="1"/>
        </p:nvSpPr>
        <p:spPr>
          <a:xfrm>
            <a:off x="2659218" y="4180438"/>
            <a:ext cx="1331318" cy="1331318"/>
          </a:xfrm>
          <a:custGeom>
            <a:avLst/>
            <a:gdLst/>
            <a:ahLst/>
            <a:cxnLst/>
            <a:rect l="l" t="t" r="r" b="b"/>
            <a:pathLst>
              <a:path w="1331318" h="1331318">
                <a:moveTo>
                  <a:pt x="0" y="0"/>
                </a:moveTo>
                <a:lnTo>
                  <a:pt x="1331318" y="0"/>
                </a:lnTo>
                <a:lnTo>
                  <a:pt x="1331318" y="1331318"/>
                </a:lnTo>
                <a:lnTo>
                  <a:pt x="0" y="13313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1" name="Freeform 26">
            <a:extLst>
              <a:ext uri="{FF2B5EF4-FFF2-40B4-BE49-F238E27FC236}">
                <a16:creationId xmlns:a16="http://schemas.microsoft.com/office/drawing/2014/main" id="{825B9CD4-A32A-0E62-3F25-DFAD270098C6}"/>
              </a:ext>
            </a:extLst>
          </p:cNvPr>
          <p:cNvSpPr/>
          <p:nvPr userDrawn="1"/>
        </p:nvSpPr>
        <p:spPr>
          <a:xfrm>
            <a:off x="6538633" y="4180438"/>
            <a:ext cx="1331318" cy="1331318"/>
          </a:xfrm>
          <a:custGeom>
            <a:avLst/>
            <a:gdLst/>
            <a:ahLst/>
            <a:cxnLst/>
            <a:rect l="l" t="t" r="r" b="b"/>
            <a:pathLst>
              <a:path w="1331318" h="1331318">
                <a:moveTo>
                  <a:pt x="0" y="0"/>
                </a:moveTo>
                <a:lnTo>
                  <a:pt x="1331318" y="0"/>
                </a:lnTo>
                <a:lnTo>
                  <a:pt x="1331318" y="1331318"/>
                </a:lnTo>
                <a:lnTo>
                  <a:pt x="0" y="13313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2" name="Freeform 27">
            <a:extLst>
              <a:ext uri="{FF2B5EF4-FFF2-40B4-BE49-F238E27FC236}">
                <a16:creationId xmlns:a16="http://schemas.microsoft.com/office/drawing/2014/main" id="{9102C2C2-77F0-75F0-193B-19741F034714}"/>
              </a:ext>
            </a:extLst>
          </p:cNvPr>
          <p:cNvSpPr/>
          <p:nvPr userDrawn="1"/>
        </p:nvSpPr>
        <p:spPr>
          <a:xfrm>
            <a:off x="10418049" y="4180438"/>
            <a:ext cx="1331318" cy="1331318"/>
          </a:xfrm>
          <a:custGeom>
            <a:avLst/>
            <a:gdLst/>
            <a:ahLst/>
            <a:cxnLst/>
            <a:rect l="l" t="t" r="r" b="b"/>
            <a:pathLst>
              <a:path w="1331318" h="1331318">
                <a:moveTo>
                  <a:pt x="0" y="0"/>
                </a:moveTo>
                <a:lnTo>
                  <a:pt x="1331318" y="0"/>
                </a:lnTo>
                <a:lnTo>
                  <a:pt x="1331318" y="1331318"/>
                </a:lnTo>
                <a:lnTo>
                  <a:pt x="0" y="13313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3" name="Freeform 28">
            <a:extLst>
              <a:ext uri="{FF2B5EF4-FFF2-40B4-BE49-F238E27FC236}">
                <a16:creationId xmlns:a16="http://schemas.microsoft.com/office/drawing/2014/main" id="{677CE0EA-8E20-A366-38E2-BBAA78ABAC7E}"/>
              </a:ext>
            </a:extLst>
          </p:cNvPr>
          <p:cNvSpPr/>
          <p:nvPr userDrawn="1"/>
        </p:nvSpPr>
        <p:spPr>
          <a:xfrm>
            <a:off x="14297464" y="4180438"/>
            <a:ext cx="1331318" cy="1331318"/>
          </a:xfrm>
          <a:custGeom>
            <a:avLst/>
            <a:gdLst/>
            <a:ahLst/>
            <a:cxnLst/>
            <a:rect l="l" t="t" r="r" b="b"/>
            <a:pathLst>
              <a:path w="1331318" h="1331318">
                <a:moveTo>
                  <a:pt x="0" y="0"/>
                </a:moveTo>
                <a:lnTo>
                  <a:pt x="1331318" y="0"/>
                </a:lnTo>
                <a:lnTo>
                  <a:pt x="1331318" y="1331318"/>
                </a:lnTo>
                <a:lnTo>
                  <a:pt x="0" y="13313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7" name="Text Placeholder 36">
            <a:extLst>
              <a:ext uri="{FF2B5EF4-FFF2-40B4-BE49-F238E27FC236}">
                <a16:creationId xmlns:a16="http://schemas.microsoft.com/office/drawing/2014/main" id="{C1AE2FBF-06BB-1ACE-F339-84845CFBE166}"/>
              </a:ext>
            </a:extLst>
          </p:cNvPr>
          <p:cNvSpPr>
            <a:spLocks noGrp="1"/>
          </p:cNvSpPr>
          <p:nvPr>
            <p:ph type="body" sz="quarter" idx="10" hasCustomPrompt="1"/>
          </p:nvPr>
        </p:nvSpPr>
        <p:spPr>
          <a:xfrm>
            <a:off x="1663496" y="5890328"/>
            <a:ext cx="3322761" cy="528637"/>
          </a:xfrm>
        </p:spPr>
        <p:txBody>
          <a:bodyPr/>
          <a:lstStyle>
            <a:lvl1pPr marL="0" indent="0" algn="ctr">
              <a:buNone/>
              <a:defRPr/>
            </a:lvl1pPr>
          </a:lstStyle>
          <a:p>
            <a:pPr lvl="0"/>
            <a:r>
              <a:rPr lang="en-US" dirty="0"/>
              <a:t>Title</a:t>
            </a:r>
          </a:p>
        </p:txBody>
      </p:sp>
      <p:sp>
        <p:nvSpPr>
          <p:cNvPr id="38" name="Text Placeholder 36">
            <a:extLst>
              <a:ext uri="{FF2B5EF4-FFF2-40B4-BE49-F238E27FC236}">
                <a16:creationId xmlns:a16="http://schemas.microsoft.com/office/drawing/2014/main" id="{588C290C-E260-035D-3266-EE2FCB4F740B}"/>
              </a:ext>
            </a:extLst>
          </p:cNvPr>
          <p:cNvSpPr>
            <a:spLocks noGrp="1"/>
          </p:cNvSpPr>
          <p:nvPr>
            <p:ph type="body" sz="quarter" idx="11" hasCustomPrompt="1"/>
          </p:nvPr>
        </p:nvSpPr>
        <p:spPr>
          <a:xfrm>
            <a:off x="5542910" y="5890328"/>
            <a:ext cx="3322761" cy="528637"/>
          </a:xfrm>
        </p:spPr>
        <p:txBody>
          <a:bodyPr/>
          <a:lstStyle>
            <a:lvl1pPr marL="0" indent="0" algn="ctr">
              <a:buNone/>
              <a:defRPr/>
            </a:lvl1pPr>
          </a:lstStyle>
          <a:p>
            <a:pPr lvl="0"/>
            <a:r>
              <a:rPr lang="en-US" dirty="0"/>
              <a:t>Title</a:t>
            </a:r>
          </a:p>
        </p:txBody>
      </p:sp>
      <p:sp>
        <p:nvSpPr>
          <p:cNvPr id="40" name="Text Placeholder 36">
            <a:extLst>
              <a:ext uri="{FF2B5EF4-FFF2-40B4-BE49-F238E27FC236}">
                <a16:creationId xmlns:a16="http://schemas.microsoft.com/office/drawing/2014/main" id="{8472891F-6DDE-F5EF-0ED7-F269F93DD59F}"/>
              </a:ext>
            </a:extLst>
          </p:cNvPr>
          <p:cNvSpPr>
            <a:spLocks noGrp="1"/>
          </p:cNvSpPr>
          <p:nvPr>
            <p:ph type="body" sz="quarter" idx="12" hasCustomPrompt="1"/>
          </p:nvPr>
        </p:nvSpPr>
        <p:spPr>
          <a:xfrm>
            <a:off x="9422328" y="5890328"/>
            <a:ext cx="3322761" cy="528637"/>
          </a:xfrm>
        </p:spPr>
        <p:txBody>
          <a:bodyPr/>
          <a:lstStyle>
            <a:lvl1pPr marL="0" indent="0" algn="ctr">
              <a:buNone/>
              <a:defRPr/>
            </a:lvl1pPr>
          </a:lstStyle>
          <a:p>
            <a:pPr lvl="0"/>
            <a:r>
              <a:rPr lang="en-US" dirty="0"/>
              <a:t>Title</a:t>
            </a:r>
          </a:p>
        </p:txBody>
      </p:sp>
      <p:sp>
        <p:nvSpPr>
          <p:cNvPr id="41" name="Text Placeholder 36">
            <a:extLst>
              <a:ext uri="{FF2B5EF4-FFF2-40B4-BE49-F238E27FC236}">
                <a16:creationId xmlns:a16="http://schemas.microsoft.com/office/drawing/2014/main" id="{D6AF75FD-4CAE-D48B-4F19-77A301648015}"/>
              </a:ext>
            </a:extLst>
          </p:cNvPr>
          <p:cNvSpPr>
            <a:spLocks noGrp="1"/>
          </p:cNvSpPr>
          <p:nvPr>
            <p:ph type="body" sz="quarter" idx="13" hasCustomPrompt="1"/>
          </p:nvPr>
        </p:nvSpPr>
        <p:spPr>
          <a:xfrm>
            <a:off x="13301743" y="5903014"/>
            <a:ext cx="3322761" cy="528637"/>
          </a:xfrm>
        </p:spPr>
        <p:txBody>
          <a:bodyPr/>
          <a:lstStyle>
            <a:lvl1pPr marL="0" indent="0" algn="ctr">
              <a:buNone/>
              <a:defRPr/>
            </a:lvl1pPr>
          </a:lstStyle>
          <a:p>
            <a:pPr lvl="0"/>
            <a:r>
              <a:rPr lang="en-US" dirty="0"/>
              <a:t>Title</a:t>
            </a:r>
          </a:p>
        </p:txBody>
      </p:sp>
      <p:sp>
        <p:nvSpPr>
          <p:cNvPr id="43" name="Text Placeholder 42">
            <a:extLst>
              <a:ext uri="{FF2B5EF4-FFF2-40B4-BE49-F238E27FC236}">
                <a16:creationId xmlns:a16="http://schemas.microsoft.com/office/drawing/2014/main" id="{339AAB43-5A63-AF19-4CCE-17A5BC6B4CD8}"/>
              </a:ext>
            </a:extLst>
          </p:cNvPr>
          <p:cNvSpPr>
            <a:spLocks noGrp="1"/>
          </p:cNvSpPr>
          <p:nvPr>
            <p:ph type="body" sz="quarter" idx="14"/>
          </p:nvPr>
        </p:nvSpPr>
        <p:spPr>
          <a:xfrm>
            <a:off x="1991376" y="6490284"/>
            <a:ext cx="2667000" cy="2146092"/>
          </a:xfrm>
        </p:spPr>
        <p:txBody>
          <a:bodyPr>
            <a:normAutofit/>
          </a:bodyPr>
          <a:lstStyle>
            <a:lvl1pPr marL="0" indent="0" algn="ctr">
              <a:buNone/>
              <a:defRPr sz="2000">
                <a:latin typeface="Garet" panose="020B0604020202020204" charset="0"/>
              </a:defRPr>
            </a:lvl1pPr>
          </a:lstStyle>
          <a:p>
            <a:pPr lvl="0"/>
            <a:r>
              <a:rPr lang="en-US" dirty="0"/>
              <a:t>Click to edit Master text styles</a:t>
            </a:r>
          </a:p>
        </p:txBody>
      </p:sp>
      <p:sp>
        <p:nvSpPr>
          <p:cNvPr id="44" name="Text Placeholder 42">
            <a:extLst>
              <a:ext uri="{FF2B5EF4-FFF2-40B4-BE49-F238E27FC236}">
                <a16:creationId xmlns:a16="http://schemas.microsoft.com/office/drawing/2014/main" id="{4483EC0C-84DA-CFD8-E107-A1EAF0EBDD4C}"/>
              </a:ext>
            </a:extLst>
          </p:cNvPr>
          <p:cNvSpPr>
            <a:spLocks noGrp="1"/>
          </p:cNvSpPr>
          <p:nvPr>
            <p:ph type="body" sz="quarter" idx="15"/>
          </p:nvPr>
        </p:nvSpPr>
        <p:spPr>
          <a:xfrm>
            <a:off x="9750208" y="6473088"/>
            <a:ext cx="2667000" cy="2146092"/>
          </a:xfrm>
        </p:spPr>
        <p:txBody>
          <a:bodyPr>
            <a:normAutofit/>
          </a:bodyPr>
          <a:lstStyle>
            <a:lvl1pPr marL="0" indent="0" algn="ctr">
              <a:buNone/>
              <a:defRPr sz="2000">
                <a:latin typeface="Garet" panose="020B0604020202020204" charset="0"/>
              </a:defRPr>
            </a:lvl1pPr>
          </a:lstStyle>
          <a:p>
            <a:pPr lvl="0"/>
            <a:r>
              <a:rPr lang="en-US" dirty="0"/>
              <a:t>Click to edit Master text styles</a:t>
            </a:r>
          </a:p>
        </p:txBody>
      </p:sp>
      <p:sp>
        <p:nvSpPr>
          <p:cNvPr id="45" name="Text Placeholder 42">
            <a:extLst>
              <a:ext uri="{FF2B5EF4-FFF2-40B4-BE49-F238E27FC236}">
                <a16:creationId xmlns:a16="http://schemas.microsoft.com/office/drawing/2014/main" id="{B23F439F-4CA1-7186-9F7B-5CE34A22E9A2}"/>
              </a:ext>
            </a:extLst>
          </p:cNvPr>
          <p:cNvSpPr>
            <a:spLocks noGrp="1"/>
          </p:cNvSpPr>
          <p:nvPr>
            <p:ph type="body" sz="quarter" idx="16"/>
          </p:nvPr>
        </p:nvSpPr>
        <p:spPr>
          <a:xfrm>
            <a:off x="5870790" y="6447384"/>
            <a:ext cx="2667000" cy="2146092"/>
          </a:xfrm>
        </p:spPr>
        <p:txBody>
          <a:bodyPr>
            <a:normAutofit/>
          </a:bodyPr>
          <a:lstStyle>
            <a:lvl1pPr marL="0" indent="0" algn="ctr">
              <a:buNone/>
              <a:defRPr sz="2000">
                <a:latin typeface="Garet" panose="020B0604020202020204" charset="0"/>
              </a:defRPr>
            </a:lvl1pPr>
          </a:lstStyle>
          <a:p>
            <a:pPr lvl="0"/>
            <a:r>
              <a:rPr lang="en-US" dirty="0"/>
              <a:t>Click to edit Master text styles</a:t>
            </a:r>
          </a:p>
        </p:txBody>
      </p:sp>
      <p:sp>
        <p:nvSpPr>
          <p:cNvPr id="46" name="Text Placeholder 42">
            <a:extLst>
              <a:ext uri="{FF2B5EF4-FFF2-40B4-BE49-F238E27FC236}">
                <a16:creationId xmlns:a16="http://schemas.microsoft.com/office/drawing/2014/main" id="{6B572CC9-3351-54B2-9B84-DECE1DEE7BF5}"/>
              </a:ext>
            </a:extLst>
          </p:cNvPr>
          <p:cNvSpPr>
            <a:spLocks noGrp="1"/>
          </p:cNvSpPr>
          <p:nvPr>
            <p:ph type="body" sz="quarter" idx="17"/>
          </p:nvPr>
        </p:nvSpPr>
        <p:spPr>
          <a:xfrm>
            <a:off x="13629624" y="6489007"/>
            <a:ext cx="2667000" cy="2146092"/>
          </a:xfrm>
        </p:spPr>
        <p:txBody>
          <a:bodyPr>
            <a:normAutofit/>
          </a:bodyPr>
          <a:lstStyle>
            <a:lvl1pPr marL="0" indent="0" algn="ctr">
              <a:buNone/>
              <a:defRPr sz="2000">
                <a:latin typeface="Garet" panose="020B0604020202020204" charset="0"/>
              </a:defRPr>
            </a:lvl1pPr>
          </a:lstStyle>
          <a:p>
            <a:pPr lvl="0"/>
            <a:r>
              <a:rPr lang="en-US" dirty="0"/>
              <a:t>Click to edit Master text styles</a:t>
            </a:r>
          </a:p>
        </p:txBody>
      </p:sp>
      <p:sp>
        <p:nvSpPr>
          <p:cNvPr id="48" name="Text Placeholder 47">
            <a:extLst>
              <a:ext uri="{FF2B5EF4-FFF2-40B4-BE49-F238E27FC236}">
                <a16:creationId xmlns:a16="http://schemas.microsoft.com/office/drawing/2014/main" id="{A3E7ACA0-7044-C02B-9B97-1939C41664E9}"/>
              </a:ext>
            </a:extLst>
          </p:cNvPr>
          <p:cNvSpPr>
            <a:spLocks noGrp="1"/>
          </p:cNvSpPr>
          <p:nvPr>
            <p:ph type="body" sz="quarter" idx="18" hasCustomPrompt="1"/>
          </p:nvPr>
        </p:nvSpPr>
        <p:spPr>
          <a:xfrm>
            <a:off x="0" y="1048166"/>
            <a:ext cx="18288000" cy="921147"/>
          </a:xfrm>
        </p:spPr>
        <p:txBody>
          <a:bodyPr>
            <a:noAutofit/>
          </a:bodyPr>
          <a:lstStyle>
            <a:lvl1pPr marL="0" indent="0" algn="ctr">
              <a:buNone/>
              <a:defRPr sz="5500"/>
            </a:lvl1pPr>
          </a:lstStyle>
          <a:p>
            <a:pPr lvl="0"/>
            <a:r>
              <a:rPr lang="en-US" dirty="0"/>
              <a:t>Insert Title</a:t>
            </a:r>
          </a:p>
        </p:txBody>
      </p:sp>
      <p:sp>
        <p:nvSpPr>
          <p:cNvPr id="49" name="Text Placeholder 47">
            <a:extLst>
              <a:ext uri="{FF2B5EF4-FFF2-40B4-BE49-F238E27FC236}">
                <a16:creationId xmlns:a16="http://schemas.microsoft.com/office/drawing/2014/main" id="{5B10C252-22C4-2DAC-3BF8-4263AA07678D}"/>
              </a:ext>
            </a:extLst>
          </p:cNvPr>
          <p:cNvSpPr>
            <a:spLocks noGrp="1"/>
          </p:cNvSpPr>
          <p:nvPr>
            <p:ph type="body" sz="quarter" idx="19" hasCustomPrompt="1"/>
          </p:nvPr>
        </p:nvSpPr>
        <p:spPr>
          <a:xfrm>
            <a:off x="0" y="2050286"/>
            <a:ext cx="18288000" cy="528637"/>
          </a:xfrm>
        </p:spPr>
        <p:txBody>
          <a:bodyPr>
            <a:noAutofit/>
          </a:bodyPr>
          <a:lstStyle>
            <a:lvl1pPr marL="0" indent="0" algn="ctr">
              <a:buNone/>
              <a:defRPr sz="2600">
                <a:latin typeface="Garet" panose="020B0604020202020204" charset="0"/>
              </a:defRPr>
            </a:lvl1pPr>
          </a:lstStyle>
          <a:p>
            <a:pPr lvl="0"/>
            <a:r>
              <a:rPr lang="en-US" dirty="0"/>
              <a:t>Insert subtitle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8" name="AutoShape 4">
            <a:extLst>
              <a:ext uri="{FF2B5EF4-FFF2-40B4-BE49-F238E27FC236}">
                <a16:creationId xmlns:a16="http://schemas.microsoft.com/office/drawing/2014/main" id="{20CDA3CB-12F0-08BE-2936-BF75BB1D63F9}"/>
              </a:ext>
            </a:extLst>
          </p:cNvPr>
          <p:cNvSpPr/>
          <p:nvPr userDrawn="1"/>
        </p:nvSpPr>
        <p:spPr>
          <a:xfrm rot="16200000">
            <a:off x="6704722" y="-572378"/>
            <a:ext cx="16230600" cy="10441156"/>
          </a:xfrm>
          <a:prstGeom prst="rect">
            <a:avLst/>
          </a:prstGeom>
          <a:solidFill>
            <a:srgbClr val="3C346A"/>
          </a:solidFill>
        </p:spPr>
        <p:txBody>
          <a:bodyPr/>
          <a:lstStyle/>
          <a:p>
            <a:endParaRPr lang="en-US"/>
          </a:p>
        </p:txBody>
      </p:sp>
      <p:grpSp>
        <p:nvGrpSpPr>
          <p:cNvPr id="8" name="Group 2">
            <a:extLst>
              <a:ext uri="{FF2B5EF4-FFF2-40B4-BE49-F238E27FC236}">
                <a16:creationId xmlns:a16="http://schemas.microsoft.com/office/drawing/2014/main" id="{708FE786-8AE8-5CE4-ECCB-AAAD8B8E23E7}"/>
              </a:ext>
            </a:extLst>
          </p:cNvPr>
          <p:cNvGrpSpPr/>
          <p:nvPr userDrawn="1"/>
        </p:nvGrpSpPr>
        <p:grpSpPr>
          <a:xfrm>
            <a:off x="16922" y="-843265"/>
            <a:ext cx="9584278" cy="11863717"/>
            <a:chOff x="0" y="0"/>
            <a:chExt cx="2524254" cy="3124600"/>
          </a:xfrm>
        </p:grpSpPr>
        <p:sp>
          <p:nvSpPr>
            <p:cNvPr id="9" name="Freeform 3">
              <a:extLst>
                <a:ext uri="{FF2B5EF4-FFF2-40B4-BE49-F238E27FC236}">
                  <a16:creationId xmlns:a16="http://schemas.microsoft.com/office/drawing/2014/main" id="{D9AF0DB3-159D-2804-6530-43376FA86BB4}"/>
                </a:ext>
              </a:extLst>
            </p:cNvPr>
            <p:cNvSpPr/>
            <p:nvPr/>
          </p:nvSpPr>
          <p:spPr>
            <a:xfrm>
              <a:off x="0" y="0"/>
              <a:ext cx="2524254" cy="3124600"/>
            </a:xfrm>
            <a:custGeom>
              <a:avLst/>
              <a:gdLst/>
              <a:ahLst/>
              <a:cxnLst/>
              <a:rect l="l" t="t" r="r" b="b"/>
              <a:pathLst>
                <a:path w="2524254" h="3124600">
                  <a:moveTo>
                    <a:pt x="0" y="0"/>
                  </a:moveTo>
                  <a:lnTo>
                    <a:pt x="2524254" y="0"/>
                  </a:lnTo>
                  <a:lnTo>
                    <a:pt x="2524254" y="3124600"/>
                  </a:lnTo>
                  <a:lnTo>
                    <a:pt x="0" y="3124600"/>
                  </a:lnTo>
                  <a:close/>
                </a:path>
              </a:pathLst>
            </a:custGeom>
            <a:solidFill>
              <a:srgbClr val="F1EDEC"/>
            </a:solidFill>
          </p:spPr>
          <p:txBody>
            <a:bodyPr/>
            <a:lstStyle/>
            <a:p>
              <a:endParaRPr lang="en-US"/>
            </a:p>
          </p:txBody>
        </p:sp>
        <p:sp>
          <p:nvSpPr>
            <p:cNvPr id="10" name="TextBox 4">
              <a:extLst>
                <a:ext uri="{FF2B5EF4-FFF2-40B4-BE49-F238E27FC236}">
                  <a16:creationId xmlns:a16="http://schemas.microsoft.com/office/drawing/2014/main" id="{81872CE8-4C59-83F1-1461-2A263377E058}"/>
                </a:ext>
              </a:extLst>
            </p:cNvPr>
            <p:cNvSpPr txBox="1"/>
            <p:nvPr/>
          </p:nvSpPr>
          <p:spPr>
            <a:xfrm>
              <a:off x="0" y="-47625"/>
              <a:ext cx="2524254" cy="3172225"/>
            </a:xfrm>
            <a:prstGeom prst="rect">
              <a:avLst/>
            </a:prstGeom>
          </p:spPr>
          <p:txBody>
            <a:bodyPr lIns="50800" tIns="50800" rIns="50800" bIns="50800" rtlCol="0" anchor="ctr"/>
            <a:lstStyle/>
            <a:p>
              <a:pPr algn="ctr">
                <a:lnSpc>
                  <a:spcPts val="3499"/>
                </a:lnSpc>
              </a:pPr>
              <a:endParaRPr/>
            </a:p>
          </p:txBody>
        </p:sp>
      </p:grpSp>
      <p:grpSp>
        <p:nvGrpSpPr>
          <p:cNvPr id="13" name="Group 7">
            <a:extLst>
              <a:ext uri="{FF2B5EF4-FFF2-40B4-BE49-F238E27FC236}">
                <a16:creationId xmlns:a16="http://schemas.microsoft.com/office/drawing/2014/main" id="{D412B2AF-867B-3003-F025-2C134D5E7AEE}"/>
              </a:ext>
            </a:extLst>
          </p:cNvPr>
          <p:cNvGrpSpPr/>
          <p:nvPr userDrawn="1"/>
        </p:nvGrpSpPr>
        <p:grpSpPr>
          <a:xfrm>
            <a:off x="9523245" y="-423883"/>
            <a:ext cx="690983" cy="11134766"/>
            <a:chOff x="0" y="0"/>
            <a:chExt cx="195248" cy="3146304"/>
          </a:xfrm>
        </p:grpSpPr>
        <p:sp>
          <p:nvSpPr>
            <p:cNvPr id="14" name="Freeform 8">
              <a:extLst>
                <a:ext uri="{FF2B5EF4-FFF2-40B4-BE49-F238E27FC236}">
                  <a16:creationId xmlns:a16="http://schemas.microsoft.com/office/drawing/2014/main" id="{4693C586-3B52-3280-CEBC-6995229F2964}"/>
                </a:ext>
              </a:extLst>
            </p:cNvPr>
            <p:cNvSpPr/>
            <p:nvPr/>
          </p:nvSpPr>
          <p:spPr>
            <a:xfrm>
              <a:off x="0" y="0"/>
              <a:ext cx="195248" cy="3146304"/>
            </a:xfrm>
            <a:custGeom>
              <a:avLst/>
              <a:gdLst/>
              <a:ahLst/>
              <a:cxnLst/>
              <a:rect l="l" t="t" r="r" b="b"/>
              <a:pathLst>
                <a:path w="195248" h="3146304">
                  <a:moveTo>
                    <a:pt x="0" y="0"/>
                  </a:moveTo>
                  <a:lnTo>
                    <a:pt x="195248" y="0"/>
                  </a:lnTo>
                  <a:lnTo>
                    <a:pt x="195248" y="3146304"/>
                  </a:lnTo>
                  <a:lnTo>
                    <a:pt x="0" y="3146304"/>
                  </a:lnTo>
                  <a:close/>
                </a:path>
              </a:pathLst>
            </a:custGeom>
            <a:solidFill>
              <a:srgbClr val="46B6BE"/>
            </a:solidFill>
          </p:spPr>
          <p:txBody>
            <a:bodyPr/>
            <a:lstStyle/>
            <a:p>
              <a:endParaRPr lang="en-US"/>
            </a:p>
          </p:txBody>
        </p:sp>
        <p:sp>
          <p:nvSpPr>
            <p:cNvPr id="15" name="TextBox 9">
              <a:extLst>
                <a:ext uri="{FF2B5EF4-FFF2-40B4-BE49-F238E27FC236}">
                  <a16:creationId xmlns:a16="http://schemas.microsoft.com/office/drawing/2014/main" id="{62BEB51B-9A88-2618-542B-1F871198A68E}"/>
                </a:ext>
              </a:extLst>
            </p:cNvPr>
            <p:cNvSpPr txBox="1"/>
            <p:nvPr/>
          </p:nvSpPr>
          <p:spPr>
            <a:xfrm>
              <a:off x="0" y="-38100"/>
              <a:ext cx="195248" cy="3184404"/>
            </a:xfrm>
            <a:prstGeom prst="rect">
              <a:avLst/>
            </a:prstGeom>
          </p:spPr>
          <p:txBody>
            <a:bodyPr lIns="50800" tIns="50800" rIns="50800" bIns="50800" rtlCol="0" anchor="ctr"/>
            <a:lstStyle/>
            <a:p>
              <a:pPr algn="ctr">
                <a:lnSpc>
                  <a:spcPts val="2659"/>
                </a:lnSpc>
              </a:pPr>
              <a:endParaRPr/>
            </a:p>
          </p:txBody>
        </p:sp>
      </p:grpSp>
      <p:pic>
        <p:nvPicPr>
          <p:cNvPr id="19" name="Picture 18" descr="A green text on a black background&#10;&#10;Description automatically generated">
            <a:extLst>
              <a:ext uri="{FF2B5EF4-FFF2-40B4-BE49-F238E27FC236}">
                <a16:creationId xmlns:a16="http://schemas.microsoft.com/office/drawing/2014/main" id="{62CC7EA9-4C94-9C78-6253-5EB0AB4586D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849600" y="9237193"/>
            <a:ext cx="1987521" cy="676504"/>
          </a:xfrm>
          <a:prstGeom prst="rect">
            <a:avLst/>
          </a:prstGeom>
        </p:spPr>
      </p:pic>
      <p:sp>
        <p:nvSpPr>
          <p:cNvPr id="20" name="Text Placeholder 47">
            <a:extLst>
              <a:ext uri="{FF2B5EF4-FFF2-40B4-BE49-F238E27FC236}">
                <a16:creationId xmlns:a16="http://schemas.microsoft.com/office/drawing/2014/main" id="{33DB610E-4F4B-7276-A736-3444C96D54E1}"/>
              </a:ext>
            </a:extLst>
          </p:cNvPr>
          <p:cNvSpPr>
            <a:spLocks noGrp="1"/>
          </p:cNvSpPr>
          <p:nvPr>
            <p:ph type="body" sz="quarter" idx="18" hasCustomPrompt="1"/>
          </p:nvPr>
        </p:nvSpPr>
        <p:spPr>
          <a:xfrm>
            <a:off x="10063581" y="1278076"/>
            <a:ext cx="8986419" cy="921147"/>
          </a:xfrm>
        </p:spPr>
        <p:txBody>
          <a:bodyPr>
            <a:noAutofit/>
          </a:bodyPr>
          <a:lstStyle>
            <a:lvl1pPr marL="0" indent="0" algn="ctr">
              <a:buNone/>
              <a:defRPr sz="5500">
                <a:solidFill>
                  <a:srgbClr val="FFFFFF"/>
                </a:solidFill>
              </a:defRPr>
            </a:lvl1pPr>
          </a:lstStyle>
          <a:p>
            <a:pPr lvl="0"/>
            <a:r>
              <a:rPr lang="en-US" dirty="0"/>
              <a:t>Insert Title</a:t>
            </a:r>
          </a:p>
        </p:txBody>
      </p:sp>
      <p:sp>
        <p:nvSpPr>
          <p:cNvPr id="21" name="Text Placeholder 22">
            <a:extLst>
              <a:ext uri="{FF2B5EF4-FFF2-40B4-BE49-F238E27FC236}">
                <a16:creationId xmlns:a16="http://schemas.microsoft.com/office/drawing/2014/main" id="{175B8FA6-82C4-C437-5F69-00A3CE82C234}"/>
              </a:ext>
            </a:extLst>
          </p:cNvPr>
          <p:cNvSpPr>
            <a:spLocks noGrp="1"/>
          </p:cNvSpPr>
          <p:nvPr>
            <p:ph type="body" sz="quarter" idx="10" hasCustomPrompt="1"/>
          </p:nvPr>
        </p:nvSpPr>
        <p:spPr>
          <a:xfrm>
            <a:off x="10290426" y="2628900"/>
            <a:ext cx="8416925" cy="5029200"/>
          </a:xfrm>
        </p:spPr>
        <p:txBody>
          <a:bodyPr>
            <a:normAutofit/>
          </a:bodyPr>
          <a:lstStyle>
            <a:lvl1pPr marL="0" indent="0" algn="ctr">
              <a:buNone/>
              <a:defRPr sz="3000" b="1">
                <a:solidFill>
                  <a:srgbClr val="FFFFFF"/>
                </a:solidFill>
                <a:latin typeface="Garet" panose="020B0604020202020204" charset="0"/>
                <a:ea typeface="Open Sans" panose="020B0606030504020204" pitchFamily="34" charset="0"/>
                <a:cs typeface="Open Sans" panose="020B0606030504020204" pitchFamily="34" charset="0"/>
              </a:defRPr>
            </a:lvl1pPr>
          </a:lstStyle>
          <a:p>
            <a:pPr lvl="0"/>
            <a:r>
              <a:rPr lang="en-US" dirty="0"/>
              <a:t>Insert text</a:t>
            </a:r>
          </a:p>
        </p:txBody>
      </p:sp>
      <p:sp>
        <p:nvSpPr>
          <p:cNvPr id="23" name="Picture Placeholder 22">
            <a:extLst>
              <a:ext uri="{FF2B5EF4-FFF2-40B4-BE49-F238E27FC236}">
                <a16:creationId xmlns:a16="http://schemas.microsoft.com/office/drawing/2014/main" id="{C195C958-A9D3-520B-A6FE-1D27F60ED11D}"/>
              </a:ext>
            </a:extLst>
          </p:cNvPr>
          <p:cNvSpPr>
            <a:spLocks noGrp="1"/>
          </p:cNvSpPr>
          <p:nvPr>
            <p:ph type="pic" sz="quarter" idx="19"/>
          </p:nvPr>
        </p:nvSpPr>
        <p:spPr>
          <a:xfrm>
            <a:off x="588180" y="1058393"/>
            <a:ext cx="6807783" cy="8178800"/>
          </a:xfrm>
        </p:spPr>
        <p:txBody>
          <a:bodyPr/>
          <a:lstStyle/>
          <a:p>
            <a:endParaRPr lang="fr-F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grpSp>
        <p:nvGrpSpPr>
          <p:cNvPr id="10" name="Group 2">
            <a:extLst>
              <a:ext uri="{FF2B5EF4-FFF2-40B4-BE49-F238E27FC236}">
                <a16:creationId xmlns:a16="http://schemas.microsoft.com/office/drawing/2014/main" id="{DD622C92-83A9-18E9-121A-E41FC9E585F6}"/>
              </a:ext>
            </a:extLst>
          </p:cNvPr>
          <p:cNvGrpSpPr/>
          <p:nvPr userDrawn="1"/>
        </p:nvGrpSpPr>
        <p:grpSpPr>
          <a:xfrm>
            <a:off x="-286366" y="-274341"/>
            <a:ext cx="8848097" cy="11050482"/>
            <a:chOff x="0" y="0"/>
            <a:chExt cx="2330363" cy="2910415"/>
          </a:xfrm>
        </p:grpSpPr>
        <p:sp>
          <p:nvSpPr>
            <p:cNvPr id="11" name="Freeform 3">
              <a:extLst>
                <a:ext uri="{FF2B5EF4-FFF2-40B4-BE49-F238E27FC236}">
                  <a16:creationId xmlns:a16="http://schemas.microsoft.com/office/drawing/2014/main" id="{A76466D9-42E6-7807-3223-240C7B4EE7A0}"/>
                </a:ext>
              </a:extLst>
            </p:cNvPr>
            <p:cNvSpPr/>
            <p:nvPr/>
          </p:nvSpPr>
          <p:spPr>
            <a:xfrm>
              <a:off x="0" y="0"/>
              <a:ext cx="2330363" cy="2910415"/>
            </a:xfrm>
            <a:custGeom>
              <a:avLst/>
              <a:gdLst/>
              <a:ahLst/>
              <a:cxnLst/>
              <a:rect l="l" t="t" r="r" b="b"/>
              <a:pathLst>
                <a:path w="2330363" h="2910415">
                  <a:moveTo>
                    <a:pt x="0" y="0"/>
                  </a:moveTo>
                  <a:lnTo>
                    <a:pt x="2330363" y="0"/>
                  </a:lnTo>
                  <a:lnTo>
                    <a:pt x="2330363" y="2910415"/>
                  </a:lnTo>
                  <a:lnTo>
                    <a:pt x="0" y="2910415"/>
                  </a:lnTo>
                  <a:close/>
                </a:path>
              </a:pathLst>
            </a:custGeom>
            <a:solidFill>
              <a:srgbClr val="46B6BE"/>
            </a:solidFill>
          </p:spPr>
          <p:txBody>
            <a:bodyPr/>
            <a:lstStyle/>
            <a:p>
              <a:endParaRPr lang="en-US"/>
            </a:p>
          </p:txBody>
        </p:sp>
        <p:sp>
          <p:nvSpPr>
            <p:cNvPr id="12" name="TextBox 4">
              <a:extLst>
                <a:ext uri="{FF2B5EF4-FFF2-40B4-BE49-F238E27FC236}">
                  <a16:creationId xmlns:a16="http://schemas.microsoft.com/office/drawing/2014/main" id="{7873FD4D-E854-3AC7-021C-F784F6F45D02}"/>
                </a:ext>
              </a:extLst>
            </p:cNvPr>
            <p:cNvSpPr txBox="1"/>
            <p:nvPr/>
          </p:nvSpPr>
          <p:spPr>
            <a:xfrm>
              <a:off x="0" y="-38100"/>
              <a:ext cx="2330363" cy="2948515"/>
            </a:xfrm>
            <a:prstGeom prst="rect">
              <a:avLst/>
            </a:prstGeom>
          </p:spPr>
          <p:txBody>
            <a:bodyPr lIns="50800" tIns="50800" rIns="50800" bIns="50800" rtlCol="0" anchor="ctr"/>
            <a:lstStyle/>
            <a:p>
              <a:pPr algn="ctr">
                <a:lnSpc>
                  <a:spcPts val="3079"/>
                </a:lnSpc>
              </a:pPr>
              <a:endParaRPr/>
            </a:p>
          </p:txBody>
        </p:sp>
      </p:grpSp>
      <p:sp>
        <p:nvSpPr>
          <p:cNvPr id="14" name="AutoShape 6">
            <a:extLst>
              <a:ext uri="{FF2B5EF4-FFF2-40B4-BE49-F238E27FC236}">
                <a16:creationId xmlns:a16="http://schemas.microsoft.com/office/drawing/2014/main" id="{5EDFA663-417C-B461-01CE-47E056318C7A}"/>
              </a:ext>
            </a:extLst>
          </p:cNvPr>
          <p:cNvSpPr/>
          <p:nvPr userDrawn="1"/>
        </p:nvSpPr>
        <p:spPr>
          <a:xfrm>
            <a:off x="9234893" y="4963632"/>
            <a:ext cx="1441094" cy="0"/>
          </a:xfrm>
          <a:prstGeom prst="line">
            <a:avLst/>
          </a:prstGeom>
          <a:ln w="28575" cap="flat">
            <a:solidFill>
              <a:srgbClr val="3C346A"/>
            </a:solidFill>
            <a:prstDash val="solid"/>
            <a:headEnd type="none" w="sm" len="sm"/>
            <a:tailEnd type="none" w="sm" len="sm"/>
          </a:ln>
        </p:spPr>
        <p:txBody>
          <a:bodyPr/>
          <a:lstStyle/>
          <a:p>
            <a:endParaRPr lang="en-US"/>
          </a:p>
        </p:txBody>
      </p:sp>
      <p:sp>
        <p:nvSpPr>
          <p:cNvPr id="15" name="AutoShape 7">
            <a:extLst>
              <a:ext uri="{FF2B5EF4-FFF2-40B4-BE49-F238E27FC236}">
                <a16:creationId xmlns:a16="http://schemas.microsoft.com/office/drawing/2014/main" id="{C7F4461E-27CD-A005-46E4-666103DE8DDC}"/>
              </a:ext>
            </a:extLst>
          </p:cNvPr>
          <p:cNvSpPr/>
          <p:nvPr userDrawn="1"/>
        </p:nvSpPr>
        <p:spPr>
          <a:xfrm>
            <a:off x="13668410" y="4935057"/>
            <a:ext cx="937030" cy="0"/>
          </a:xfrm>
          <a:prstGeom prst="line">
            <a:avLst/>
          </a:prstGeom>
          <a:ln w="28575" cap="flat">
            <a:solidFill>
              <a:srgbClr val="3C346A"/>
            </a:solidFill>
            <a:prstDash val="solid"/>
            <a:headEnd type="none" w="sm" len="sm"/>
            <a:tailEnd type="none" w="sm" len="sm"/>
          </a:ln>
        </p:spPr>
        <p:txBody>
          <a:bodyPr/>
          <a:lstStyle/>
          <a:p>
            <a:endParaRPr lang="en-US"/>
          </a:p>
        </p:txBody>
      </p:sp>
      <p:sp>
        <p:nvSpPr>
          <p:cNvPr id="16" name="AutoShape 8">
            <a:extLst>
              <a:ext uri="{FF2B5EF4-FFF2-40B4-BE49-F238E27FC236}">
                <a16:creationId xmlns:a16="http://schemas.microsoft.com/office/drawing/2014/main" id="{02DC0074-4074-0359-C24E-246C66DC1998}"/>
              </a:ext>
            </a:extLst>
          </p:cNvPr>
          <p:cNvSpPr/>
          <p:nvPr userDrawn="1"/>
        </p:nvSpPr>
        <p:spPr>
          <a:xfrm>
            <a:off x="13673065" y="8177334"/>
            <a:ext cx="937030" cy="0"/>
          </a:xfrm>
          <a:prstGeom prst="line">
            <a:avLst/>
          </a:prstGeom>
          <a:ln w="28575" cap="flat">
            <a:solidFill>
              <a:srgbClr val="3C346A"/>
            </a:solidFill>
            <a:prstDash val="solid"/>
            <a:headEnd type="none" w="sm" len="sm"/>
            <a:tailEnd type="none" w="sm" len="sm"/>
          </a:ln>
        </p:spPr>
        <p:txBody>
          <a:bodyPr/>
          <a:lstStyle/>
          <a:p>
            <a:endParaRPr lang="en-US"/>
          </a:p>
        </p:txBody>
      </p:sp>
      <p:sp>
        <p:nvSpPr>
          <p:cNvPr id="17" name="AutoShape 9">
            <a:extLst>
              <a:ext uri="{FF2B5EF4-FFF2-40B4-BE49-F238E27FC236}">
                <a16:creationId xmlns:a16="http://schemas.microsoft.com/office/drawing/2014/main" id="{32C73EA8-19CD-EC85-410E-B9C61811DE62}"/>
              </a:ext>
            </a:extLst>
          </p:cNvPr>
          <p:cNvSpPr/>
          <p:nvPr userDrawn="1"/>
        </p:nvSpPr>
        <p:spPr>
          <a:xfrm>
            <a:off x="9202206" y="8177334"/>
            <a:ext cx="1095275" cy="0"/>
          </a:xfrm>
          <a:prstGeom prst="line">
            <a:avLst/>
          </a:prstGeom>
          <a:ln w="28575" cap="flat">
            <a:solidFill>
              <a:srgbClr val="3C346A"/>
            </a:solidFill>
            <a:prstDash val="solid"/>
            <a:headEnd type="none" w="sm" len="sm"/>
            <a:tailEnd type="none" w="sm" len="sm"/>
          </a:ln>
        </p:spPr>
        <p:txBody>
          <a:bodyPr/>
          <a:lstStyle/>
          <a:p>
            <a:endParaRPr lang="en-US"/>
          </a:p>
        </p:txBody>
      </p:sp>
      <p:sp>
        <p:nvSpPr>
          <p:cNvPr id="28" name="Text Placeholder 47">
            <a:extLst>
              <a:ext uri="{FF2B5EF4-FFF2-40B4-BE49-F238E27FC236}">
                <a16:creationId xmlns:a16="http://schemas.microsoft.com/office/drawing/2014/main" id="{482ED765-C050-CBB8-9F80-BEB539648B7C}"/>
              </a:ext>
            </a:extLst>
          </p:cNvPr>
          <p:cNvSpPr>
            <a:spLocks noGrp="1"/>
          </p:cNvSpPr>
          <p:nvPr>
            <p:ph type="body" sz="quarter" idx="18" hasCustomPrompt="1"/>
          </p:nvPr>
        </p:nvSpPr>
        <p:spPr>
          <a:xfrm>
            <a:off x="1028700" y="843210"/>
            <a:ext cx="8986419" cy="921147"/>
          </a:xfrm>
        </p:spPr>
        <p:txBody>
          <a:bodyPr>
            <a:noAutofit/>
          </a:bodyPr>
          <a:lstStyle>
            <a:lvl1pPr marL="0" indent="0" algn="l">
              <a:buNone/>
              <a:defRPr sz="5500">
                <a:solidFill>
                  <a:srgbClr val="3C346A"/>
                </a:solidFill>
              </a:defRPr>
            </a:lvl1pPr>
          </a:lstStyle>
          <a:p>
            <a:pPr lvl="0"/>
            <a:r>
              <a:rPr lang="en-US" dirty="0"/>
              <a:t>Insert Title</a:t>
            </a:r>
          </a:p>
        </p:txBody>
      </p:sp>
      <p:sp>
        <p:nvSpPr>
          <p:cNvPr id="30" name="Text Placeholder 47">
            <a:extLst>
              <a:ext uri="{FF2B5EF4-FFF2-40B4-BE49-F238E27FC236}">
                <a16:creationId xmlns:a16="http://schemas.microsoft.com/office/drawing/2014/main" id="{4C405805-AA6D-30AA-C115-B87C4A799082}"/>
              </a:ext>
            </a:extLst>
          </p:cNvPr>
          <p:cNvSpPr>
            <a:spLocks noGrp="1"/>
          </p:cNvSpPr>
          <p:nvPr>
            <p:ph type="body" sz="quarter" idx="19" hasCustomPrompt="1"/>
          </p:nvPr>
        </p:nvSpPr>
        <p:spPr>
          <a:xfrm>
            <a:off x="1028700" y="6958314"/>
            <a:ext cx="6560125" cy="1918985"/>
          </a:xfrm>
        </p:spPr>
        <p:txBody>
          <a:bodyPr>
            <a:noAutofit/>
          </a:bodyPr>
          <a:lstStyle>
            <a:lvl1pPr marL="0" indent="0" algn="l">
              <a:buNone/>
              <a:defRPr sz="1930">
                <a:solidFill>
                  <a:srgbClr val="3C346A"/>
                </a:solidFill>
                <a:latin typeface="Garet" panose="020B0604020202020204" charset="0"/>
              </a:defRPr>
            </a:lvl1pPr>
          </a:lstStyle>
          <a:p>
            <a:pPr lvl="0"/>
            <a:r>
              <a:rPr lang="en-US" dirty="0"/>
              <a:t>Insert Text</a:t>
            </a:r>
          </a:p>
        </p:txBody>
      </p:sp>
      <p:sp>
        <p:nvSpPr>
          <p:cNvPr id="31" name="Text Placeholder 47">
            <a:extLst>
              <a:ext uri="{FF2B5EF4-FFF2-40B4-BE49-F238E27FC236}">
                <a16:creationId xmlns:a16="http://schemas.microsoft.com/office/drawing/2014/main" id="{9644520B-4252-05CA-752A-E527EB27BAB8}"/>
              </a:ext>
            </a:extLst>
          </p:cNvPr>
          <p:cNvSpPr>
            <a:spLocks noGrp="1"/>
          </p:cNvSpPr>
          <p:nvPr>
            <p:ph type="body" sz="quarter" idx="20" hasCustomPrompt="1"/>
          </p:nvPr>
        </p:nvSpPr>
        <p:spPr>
          <a:xfrm>
            <a:off x="8903891" y="2210156"/>
            <a:ext cx="4202509" cy="542035"/>
          </a:xfrm>
        </p:spPr>
        <p:txBody>
          <a:bodyPr>
            <a:noAutofit/>
          </a:bodyPr>
          <a:lstStyle>
            <a:lvl1pPr marL="0" indent="0" algn="l">
              <a:buNone/>
              <a:defRPr sz="3150">
                <a:solidFill>
                  <a:srgbClr val="3C346A"/>
                </a:solidFill>
                <a:latin typeface="Montserrat Classic" panose="020B0604020202020204" charset="0"/>
              </a:defRPr>
            </a:lvl1pPr>
          </a:lstStyle>
          <a:p>
            <a:pPr lvl="0"/>
            <a:r>
              <a:rPr lang="en-US" dirty="0"/>
              <a:t>Insert Title</a:t>
            </a:r>
          </a:p>
        </p:txBody>
      </p:sp>
      <p:sp>
        <p:nvSpPr>
          <p:cNvPr id="32" name="Text Placeholder 47">
            <a:extLst>
              <a:ext uri="{FF2B5EF4-FFF2-40B4-BE49-F238E27FC236}">
                <a16:creationId xmlns:a16="http://schemas.microsoft.com/office/drawing/2014/main" id="{0F4BA4D5-134D-0737-CE06-7E9D1927D63B}"/>
              </a:ext>
            </a:extLst>
          </p:cNvPr>
          <p:cNvSpPr>
            <a:spLocks noGrp="1"/>
          </p:cNvSpPr>
          <p:nvPr>
            <p:ph type="body" sz="quarter" idx="21" hasCustomPrompt="1"/>
          </p:nvPr>
        </p:nvSpPr>
        <p:spPr>
          <a:xfrm>
            <a:off x="8903891" y="2863371"/>
            <a:ext cx="4202509" cy="2114688"/>
          </a:xfrm>
        </p:spPr>
        <p:txBody>
          <a:bodyPr>
            <a:noAutofit/>
          </a:bodyPr>
          <a:lstStyle>
            <a:lvl1pPr marL="0" indent="0" algn="l">
              <a:buNone/>
              <a:defRPr sz="1930">
                <a:solidFill>
                  <a:srgbClr val="3C346A"/>
                </a:solidFill>
                <a:latin typeface="Garet" panose="020B0604020202020204" charset="0"/>
              </a:defRPr>
            </a:lvl1pPr>
          </a:lstStyle>
          <a:p>
            <a:pPr lvl="0"/>
            <a:r>
              <a:rPr lang="en-US" dirty="0"/>
              <a:t>Insert Text</a:t>
            </a:r>
          </a:p>
        </p:txBody>
      </p:sp>
      <p:sp>
        <p:nvSpPr>
          <p:cNvPr id="33" name="Text Placeholder 47">
            <a:extLst>
              <a:ext uri="{FF2B5EF4-FFF2-40B4-BE49-F238E27FC236}">
                <a16:creationId xmlns:a16="http://schemas.microsoft.com/office/drawing/2014/main" id="{325BB571-C765-3AE6-2929-F453086E755E}"/>
              </a:ext>
            </a:extLst>
          </p:cNvPr>
          <p:cNvSpPr>
            <a:spLocks noGrp="1"/>
          </p:cNvSpPr>
          <p:nvPr>
            <p:ph type="body" sz="quarter" idx="22" hasCustomPrompt="1"/>
          </p:nvPr>
        </p:nvSpPr>
        <p:spPr>
          <a:xfrm>
            <a:off x="13448560" y="2210156"/>
            <a:ext cx="4202509" cy="542035"/>
          </a:xfrm>
        </p:spPr>
        <p:txBody>
          <a:bodyPr>
            <a:noAutofit/>
          </a:bodyPr>
          <a:lstStyle>
            <a:lvl1pPr marL="0" indent="0" algn="l">
              <a:buNone/>
              <a:defRPr sz="3150">
                <a:solidFill>
                  <a:srgbClr val="3C346A"/>
                </a:solidFill>
                <a:latin typeface="Montserrat Classic" panose="020B0604020202020204" charset="0"/>
              </a:defRPr>
            </a:lvl1pPr>
          </a:lstStyle>
          <a:p>
            <a:pPr lvl="0"/>
            <a:r>
              <a:rPr lang="en-US" dirty="0"/>
              <a:t>Insert Title</a:t>
            </a:r>
          </a:p>
        </p:txBody>
      </p:sp>
      <p:sp>
        <p:nvSpPr>
          <p:cNvPr id="34" name="Text Placeholder 47">
            <a:extLst>
              <a:ext uri="{FF2B5EF4-FFF2-40B4-BE49-F238E27FC236}">
                <a16:creationId xmlns:a16="http://schemas.microsoft.com/office/drawing/2014/main" id="{74CE043E-D14C-804A-9457-CCDC69B26C96}"/>
              </a:ext>
            </a:extLst>
          </p:cNvPr>
          <p:cNvSpPr>
            <a:spLocks noGrp="1"/>
          </p:cNvSpPr>
          <p:nvPr>
            <p:ph type="body" sz="quarter" idx="23" hasCustomPrompt="1"/>
          </p:nvPr>
        </p:nvSpPr>
        <p:spPr>
          <a:xfrm>
            <a:off x="13448560" y="2863371"/>
            <a:ext cx="4202509" cy="2100262"/>
          </a:xfrm>
        </p:spPr>
        <p:txBody>
          <a:bodyPr>
            <a:noAutofit/>
          </a:bodyPr>
          <a:lstStyle>
            <a:lvl1pPr marL="0" indent="0" algn="l">
              <a:buNone/>
              <a:defRPr sz="1930">
                <a:solidFill>
                  <a:srgbClr val="3C346A"/>
                </a:solidFill>
                <a:latin typeface="Garet" panose="020B0604020202020204" charset="0"/>
              </a:defRPr>
            </a:lvl1pPr>
          </a:lstStyle>
          <a:p>
            <a:pPr lvl="0"/>
            <a:r>
              <a:rPr lang="en-US" dirty="0"/>
              <a:t>Insert Text</a:t>
            </a:r>
          </a:p>
        </p:txBody>
      </p:sp>
      <p:sp>
        <p:nvSpPr>
          <p:cNvPr id="35" name="Text Placeholder 47">
            <a:extLst>
              <a:ext uri="{FF2B5EF4-FFF2-40B4-BE49-F238E27FC236}">
                <a16:creationId xmlns:a16="http://schemas.microsoft.com/office/drawing/2014/main" id="{14B25C5F-9865-CC13-D64A-EE3A8345D93A}"/>
              </a:ext>
            </a:extLst>
          </p:cNvPr>
          <p:cNvSpPr>
            <a:spLocks noGrp="1"/>
          </p:cNvSpPr>
          <p:nvPr>
            <p:ph type="body" sz="quarter" idx="24" hasCustomPrompt="1"/>
          </p:nvPr>
        </p:nvSpPr>
        <p:spPr>
          <a:xfrm>
            <a:off x="8903891" y="5193745"/>
            <a:ext cx="4202509" cy="542035"/>
          </a:xfrm>
        </p:spPr>
        <p:txBody>
          <a:bodyPr>
            <a:noAutofit/>
          </a:bodyPr>
          <a:lstStyle>
            <a:lvl1pPr marL="0" indent="0" algn="l">
              <a:buNone/>
              <a:defRPr sz="3150">
                <a:solidFill>
                  <a:srgbClr val="3C346A"/>
                </a:solidFill>
                <a:latin typeface="Montserrat Classic" panose="020B0604020202020204" charset="0"/>
              </a:defRPr>
            </a:lvl1pPr>
          </a:lstStyle>
          <a:p>
            <a:pPr lvl="0"/>
            <a:r>
              <a:rPr lang="en-US" dirty="0"/>
              <a:t>Insert Title</a:t>
            </a:r>
          </a:p>
        </p:txBody>
      </p:sp>
      <p:sp>
        <p:nvSpPr>
          <p:cNvPr id="36" name="Text Placeholder 47">
            <a:extLst>
              <a:ext uri="{FF2B5EF4-FFF2-40B4-BE49-F238E27FC236}">
                <a16:creationId xmlns:a16="http://schemas.microsoft.com/office/drawing/2014/main" id="{21F4919E-E551-92C0-2A00-4E2E603B6609}"/>
              </a:ext>
            </a:extLst>
          </p:cNvPr>
          <p:cNvSpPr>
            <a:spLocks noGrp="1"/>
          </p:cNvSpPr>
          <p:nvPr>
            <p:ph type="body" sz="quarter" idx="25" hasCustomPrompt="1"/>
          </p:nvPr>
        </p:nvSpPr>
        <p:spPr>
          <a:xfrm>
            <a:off x="8903891" y="5846960"/>
            <a:ext cx="4202509" cy="2114688"/>
          </a:xfrm>
        </p:spPr>
        <p:txBody>
          <a:bodyPr>
            <a:noAutofit/>
          </a:bodyPr>
          <a:lstStyle>
            <a:lvl1pPr marL="0" indent="0" algn="l">
              <a:buNone/>
              <a:defRPr sz="1930">
                <a:solidFill>
                  <a:srgbClr val="3C346A"/>
                </a:solidFill>
                <a:latin typeface="Garet" panose="020B0604020202020204" charset="0"/>
              </a:defRPr>
            </a:lvl1pPr>
          </a:lstStyle>
          <a:p>
            <a:pPr lvl="0"/>
            <a:r>
              <a:rPr lang="en-US" dirty="0"/>
              <a:t>Insert Text</a:t>
            </a:r>
          </a:p>
        </p:txBody>
      </p:sp>
      <p:sp>
        <p:nvSpPr>
          <p:cNvPr id="37" name="Text Placeholder 47">
            <a:extLst>
              <a:ext uri="{FF2B5EF4-FFF2-40B4-BE49-F238E27FC236}">
                <a16:creationId xmlns:a16="http://schemas.microsoft.com/office/drawing/2014/main" id="{691CC5FC-341C-E484-DABE-0C6645FF8C96}"/>
              </a:ext>
            </a:extLst>
          </p:cNvPr>
          <p:cNvSpPr>
            <a:spLocks noGrp="1"/>
          </p:cNvSpPr>
          <p:nvPr>
            <p:ph type="body" sz="quarter" idx="26" hasCustomPrompt="1"/>
          </p:nvPr>
        </p:nvSpPr>
        <p:spPr>
          <a:xfrm>
            <a:off x="13448560" y="5193745"/>
            <a:ext cx="4202509" cy="542035"/>
          </a:xfrm>
        </p:spPr>
        <p:txBody>
          <a:bodyPr>
            <a:noAutofit/>
          </a:bodyPr>
          <a:lstStyle>
            <a:lvl1pPr marL="0" indent="0" algn="l">
              <a:buNone/>
              <a:defRPr sz="3150">
                <a:solidFill>
                  <a:srgbClr val="3C346A"/>
                </a:solidFill>
                <a:latin typeface="Montserrat Classic" panose="020B0604020202020204" charset="0"/>
              </a:defRPr>
            </a:lvl1pPr>
          </a:lstStyle>
          <a:p>
            <a:pPr lvl="0"/>
            <a:r>
              <a:rPr lang="en-US" dirty="0"/>
              <a:t>Insert Title</a:t>
            </a:r>
          </a:p>
        </p:txBody>
      </p:sp>
      <p:sp>
        <p:nvSpPr>
          <p:cNvPr id="38" name="Text Placeholder 47">
            <a:extLst>
              <a:ext uri="{FF2B5EF4-FFF2-40B4-BE49-F238E27FC236}">
                <a16:creationId xmlns:a16="http://schemas.microsoft.com/office/drawing/2014/main" id="{7F147461-B784-224D-0842-27AACBF60BAD}"/>
              </a:ext>
            </a:extLst>
          </p:cNvPr>
          <p:cNvSpPr>
            <a:spLocks noGrp="1"/>
          </p:cNvSpPr>
          <p:nvPr>
            <p:ph type="body" sz="quarter" idx="27" hasCustomPrompt="1"/>
          </p:nvPr>
        </p:nvSpPr>
        <p:spPr>
          <a:xfrm>
            <a:off x="13448560" y="5846960"/>
            <a:ext cx="4202509" cy="2100262"/>
          </a:xfrm>
        </p:spPr>
        <p:txBody>
          <a:bodyPr>
            <a:noAutofit/>
          </a:bodyPr>
          <a:lstStyle>
            <a:lvl1pPr marL="0" indent="0" algn="l">
              <a:buNone/>
              <a:defRPr sz="1930">
                <a:solidFill>
                  <a:srgbClr val="3C346A"/>
                </a:solidFill>
                <a:latin typeface="Garet" panose="020B0604020202020204" charset="0"/>
              </a:defRPr>
            </a:lvl1pPr>
          </a:lstStyle>
          <a:p>
            <a:pPr lvl="0"/>
            <a:r>
              <a:rPr lang="en-US" dirty="0"/>
              <a:t>Insert Text</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7" name="Picture 3">
            <a:extLst>
              <a:ext uri="{FF2B5EF4-FFF2-40B4-BE49-F238E27FC236}">
                <a16:creationId xmlns:a16="http://schemas.microsoft.com/office/drawing/2014/main" id="{B101ED16-B7E8-E91B-D106-AD09DF155041}"/>
              </a:ext>
            </a:extLst>
          </p:cNvPr>
          <p:cNvPicPr>
            <a:picLocks noChangeAspect="1"/>
          </p:cNvPicPr>
          <p:nvPr userDrawn="1"/>
        </p:nvPicPr>
        <p:blipFill>
          <a:blip r:embed="rId2"/>
          <a:stretch>
            <a:fillRect/>
          </a:stretch>
        </p:blipFill>
        <p:spPr>
          <a:xfrm>
            <a:off x="457200" y="2400300"/>
            <a:ext cx="10621907" cy="6568214"/>
          </a:xfrm>
          <a:prstGeom prst="rect">
            <a:avLst/>
          </a:prstGeom>
        </p:spPr>
      </p:pic>
      <p:grpSp>
        <p:nvGrpSpPr>
          <p:cNvPr id="8" name="Group 4">
            <a:extLst>
              <a:ext uri="{FF2B5EF4-FFF2-40B4-BE49-F238E27FC236}">
                <a16:creationId xmlns:a16="http://schemas.microsoft.com/office/drawing/2014/main" id="{6E4AFB7E-B9D0-E671-8CE7-09772C012BF0}"/>
              </a:ext>
            </a:extLst>
          </p:cNvPr>
          <p:cNvGrpSpPr/>
          <p:nvPr userDrawn="1"/>
        </p:nvGrpSpPr>
        <p:grpSpPr>
          <a:xfrm>
            <a:off x="11560249" y="3257924"/>
            <a:ext cx="1554300" cy="590175"/>
            <a:chOff x="0" y="0"/>
            <a:chExt cx="1391120" cy="528215"/>
          </a:xfrm>
        </p:grpSpPr>
        <p:sp>
          <p:nvSpPr>
            <p:cNvPr id="9" name="Freeform 5">
              <a:extLst>
                <a:ext uri="{FF2B5EF4-FFF2-40B4-BE49-F238E27FC236}">
                  <a16:creationId xmlns:a16="http://schemas.microsoft.com/office/drawing/2014/main" id="{D4302039-C94C-1BDF-37F3-AE5EFB89F945}"/>
                </a:ext>
              </a:extLst>
            </p:cNvPr>
            <p:cNvSpPr/>
            <p:nvPr/>
          </p:nvSpPr>
          <p:spPr>
            <a:xfrm>
              <a:off x="0" y="0"/>
              <a:ext cx="1391120" cy="528215"/>
            </a:xfrm>
            <a:custGeom>
              <a:avLst/>
              <a:gdLst/>
              <a:ahLst/>
              <a:cxnLst/>
              <a:rect l="l" t="t" r="r" b="b"/>
              <a:pathLst>
                <a:path w="1391120" h="528215">
                  <a:moveTo>
                    <a:pt x="0" y="0"/>
                  </a:moveTo>
                  <a:lnTo>
                    <a:pt x="1391120" y="0"/>
                  </a:lnTo>
                  <a:lnTo>
                    <a:pt x="1391120" y="528215"/>
                  </a:lnTo>
                  <a:lnTo>
                    <a:pt x="0" y="528215"/>
                  </a:lnTo>
                  <a:close/>
                </a:path>
              </a:pathLst>
            </a:custGeom>
            <a:solidFill>
              <a:srgbClr val="3C346A"/>
            </a:solidFill>
          </p:spPr>
          <p:txBody>
            <a:bodyPr/>
            <a:lstStyle/>
            <a:p>
              <a:endParaRPr lang="en-US"/>
            </a:p>
          </p:txBody>
        </p:sp>
      </p:grpSp>
      <p:sp>
        <p:nvSpPr>
          <p:cNvPr id="24" name="Text Placeholder 47">
            <a:extLst>
              <a:ext uri="{FF2B5EF4-FFF2-40B4-BE49-F238E27FC236}">
                <a16:creationId xmlns:a16="http://schemas.microsoft.com/office/drawing/2014/main" id="{14518630-1B09-C35D-69CB-CB00D6ED2AC5}"/>
              </a:ext>
            </a:extLst>
          </p:cNvPr>
          <p:cNvSpPr>
            <a:spLocks noGrp="1"/>
          </p:cNvSpPr>
          <p:nvPr>
            <p:ph type="body" sz="quarter" idx="18" hasCustomPrompt="1"/>
          </p:nvPr>
        </p:nvSpPr>
        <p:spPr>
          <a:xfrm>
            <a:off x="1274943" y="857912"/>
            <a:ext cx="8986419" cy="921147"/>
          </a:xfrm>
        </p:spPr>
        <p:txBody>
          <a:bodyPr>
            <a:noAutofit/>
          </a:bodyPr>
          <a:lstStyle>
            <a:lvl1pPr marL="0" indent="0" algn="l">
              <a:buNone/>
              <a:defRPr sz="5980">
                <a:solidFill>
                  <a:srgbClr val="3C346A"/>
                </a:solidFill>
              </a:defRPr>
            </a:lvl1pPr>
          </a:lstStyle>
          <a:p>
            <a:pPr lvl="0"/>
            <a:r>
              <a:rPr lang="en-US" dirty="0"/>
              <a:t>Insert Title</a:t>
            </a:r>
          </a:p>
        </p:txBody>
      </p:sp>
      <p:sp>
        <p:nvSpPr>
          <p:cNvPr id="25" name="Text Placeholder 47">
            <a:extLst>
              <a:ext uri="{FF2B5EF4-FFF2-40B4-BE49-F238E27FC236}">
                <a16:creationId xmlns:a16="http://schemas.microsoft.com/office/drawing/2014/main" id="{A4006CDE-9A32-E2BD-8931-7CEBC36B6FF8}"/>
              </a:ext>
            </a:extLst>
          </p:cNvPr>
          <p:cNvSpPr>
            <a:spLocks noGrp="1"/>
          </p:cNvSpPr>
          <p:nvPr>
            <p:ph type="body" sz="quarter" idx="19" hasCustomPrompt="1"/>
          </p:nvPr>
        </p:nvSpPr>
        <p:spPr>
          <a:xfrm>
            <a:off x="13437733" y="3263368"/>
            <a:ext cx="4393067" cy="584732"/>
          </a:xfrm>
        </p:spPr>
        <p:txBody>
          <a:bodyPr>
            <a:noAutofit/>
          </a:bodyPr>
          <a:lstStyle>
            <a:lvl1pPr marL="0" indent="0" algn="l">
              <a:buNone/>
              <a:defRPr sz="3370">
                <a:solidFill>
                  <a:srgbClr val="3C346A"/>
                </a:solidFill>
              </a:defRPr>
            </a:lvl1pPr>
          </a:lstStyle>
          <a:p>
            <a:pPr lvl="0"/>
            <a:r>
              <a:rPr lang="en-US" dirty="0"/>
              <a:t>Insert text</a:t>
            </a:r>
          </a:p>
        </p:txBody>
      </p:sp>
      <p:sp>
        <p:nvSpPr>
          <p:cNvPr id="26" name="Text Placeholder 47">
            <a:extLst>
              <a:ext uri="{FF2B5EF4-FFF2-40B4-BE49-F238E27FC236}">
                <a16:creationId xmlns:a16="http://schemas.microsoft.com/office/drawing/2014/main" id="{C1B8810D-7E2A-A595-E63A-7F3734447519}"/>
              </a:ext>
            </a:extLst>
          </p:cNvPr>
          <p:cNvSpPr>
            <a:spLocks noGrp="1"/>
          </p:cNvSpPr>
          <p:nvPr>
            <p:ph type="body" sz="quarter" idx="20" hasCustomPrompt="1"/>
          </p:nvPr>
        </p:nvSpPr>
        <p:spPr>
          <a:xfrm>
            <a:off x="11741065" y="3394695"/>
            <a:ext cx="1192667" cy="316632"/>
          </a:xfrm>
        </p:spPr>
        <p:txBody>
          <a:bodyPr>
            <a:noAutofit/>
          </a:bodyPr>
          <a:lstStyle>
            <a:lvl1pPr marL="0" indent="0" algn="l">
              <a:buNone/>
              <a:defRPr sz="1200">
                <a:solidFill>
                  <a:srgbClr val="F1EDEC"/>
                </a:solidFill>
                <a:latin typeface="Garet" panose="020B0604020202020204" charset="0"/>
              </a:defRPr>
            </a:lvl1pPr>
          </a:lstStyle>
          <a:p>
            <a:pPr lvl="0"/>
            <a:r>
              <a:rPr lang="en-US" dirty="0"/>
              <a:t>Insert text</a:t>
            </a:r>
          </a:p>
        </p:txBody>
      </p:sp>
      <p:grpSp>
        <p:nvGrpSpPr>
          <p:cNvPr id="27" name="Group 4">
            <a:extLst>
              <a:ext uri="{FF2B5EF4-FFF2-40B4-BE49-F238E27FC236}">
                <a16:creationId xmlns:a16="http://schemas.microsoft.com/office/drawing/2014/main" id="{F9D08753-F0CB-BB57-FD63-5F578DBE5196}"/>
              </a:ext>
            </a:extLst>
          </p:cNvPr>
          <p:cNvGrpSpPr/>
          <p:nvPr userDrawn="1"/>
        </p:nvGrpSpPr>
        <p:grpSpPr>
          <a:xfrm>
            <a:off x="11560249" y="4223656"/>
            <a:ext cx="1554300" cy="590175"/>
            <a:chOff x="0" y="0"/>
            <a:chExt cx="1391120" cy="528215"/>
          </a:xfrm>
        </p:grpSpPr>
        <p:sp>
          <p:nvSpPr>
            <p:cNvPr id="28" name="Freeform 5">
              <a:extLst>
                <a:ext uri="{FF2B5EF4-FFF2-40B4-BE49-F238E27FC236}">
                  <a16:creationId xmlns:a16="http://schemas.microsoft.com/office/drawing/2014/main" id="{C03A254C-B172-7C6B-57B9-9063F3E08ED0}"/>
                </a:ext>
              </a:extLst>
            </p:cNvPr>
            <p:cNvSpPr/>
            <p:nvPr/>
          </p:nvSpPr>
          <p:spPr>
            <a:xfrm>
              <a:off x="0" y="0"/>
              <a:ext cx="1391120" cy="528215"/>
            </a:xfrm>
            <a:custGeom>
              <a:avLst/>
              <a:gdLst/>
              <a:ahLst/>
              <a:cxnLst/>
              <a:rect l="l" t="t" r="r" b="b"/>
              <a:pathLst>
                <a:path w="1391120" h="528215">
                  <a:moveTo>
                    <a:pt x="0" y="0"/>
                  </a:moveTo>
                  <a:lnTo>
                    <a:pt x="1391120" y="0"/>
                  </a:lnTo>
                  <a:lnTo>
                    <a:pt x="1391120" y="528215"/>
                  </a:lnTo>
                  <a:lnTo>
                    <a:pt x="0" y="528215"/>
                  </a:lnTo>
                  <a:close/>
                </a:path>
              </a:pathLst>
            </a:custGeom>
            <a:solidFill>
              <a:srgbClr val="3C346A"/>
            </a:solidFill>
          </p:spPr>
          <p:txBody>
            <a:bodyPr/>
            <a:lstStyle/>
            <a:p>
              <a:endParaRPr lang="en-US"/>
            </a:p>
          </p:txBody>
        </p:sp>
      </p:grpSp>
      <p:sp>
        <p:nvSpPr>
          <p:cNvPr id="29" name="Text Placeholder 47">
            <a:extLst>
              <a:ext uri="{FF2B5EF4-FFF2-40B4-BE49-F238E27FC236}">
                <a16:creationId xmlns:a16="http://schemas.microsoft.com/office/drawing/2014/main" id="{641D49F9-498F-ECE8-4125-587612DCF65A}"/>
              </a:ext>
            </a:extLst>
          </p:cNvPr>
          <p:cNvSpPr>
            <a:spLocks noGrp="1"/>
          </p:cNvSpPr>
          <p:nvPr>
            <p:ph type="body" sz="quarter" idx="21" hasCustomPrompt="1"/>
          </p:nvPr>
        </p:nvSpPr>
        <p:spPr>
          <a:xfrm>
            <a:off x="13437733" y="4229100"/>
            <a:ext cx="4393067" cy="584732"/>
          </a:xfrm>
        </p:spPr>
        <p:txBody>
          <a:bodyPr>
            <a:noAutofit/>
          </a:bodyPr>
          <a:lstStyle>
            <a:lvl1pPr marL="0" indent="0" algn="l">
              <a:buNone/>
              <a:defRPr sz="3370">
                <a:solidFill>
                  <a:srgbClr val="3C346A"/>
                </a:solidFill>
              </a:defRPr>
            </a:lvl1pPr>
          </a:lstStyle>
          <a:p>
            <a:pPr lvl="0"/>
            <a:r>
              <a:rPr lang="en-US" dirty="0"/>
              <a:t>Insert text</a:t>
            </a:r>
          </a:p>
        </p:txBody>
      </p:sp>
      <p:sp>
        <p:nvSpPr>
          <p:cNvPr id="30" name="Text Placeholder 47">
            <a:extLst>
              <a:ext uri="{FF2B5EF4-FFF2-40B4-BE49-F238E27FC236}">
                <a16:creationId xmlns:a16="http://schemas.microsoft.com/office/drawing/2014/main" id="{F56680A7-7778-839A-CB49-FFDB610B2131}"/>
              </a:ext>
            </a:extLst>
          </p:cNvPr>
          <p:cNvSpPr>
            <a:spLocks noGrp="1"/>
          </p:cNvSpPr>
          <p:nvPr>
            <p:ph type="body" sz="quarter" idx="22" hasCustomPrompt="1"/>
          </p:nvPr>
        </p:nvSpPr>
        <p:spPr>
          <a:xfrm>
            <a:off x="11741065" y="4360427"/>
            <a:ext cx="1192667" cy="316632"/>
          </a:xfrm>
        </p:spPr>
        <p:txBody>
          <a:bodyPr>
            <a:noAutofit/>
          </a:bodyPr>
          <a:lstStyle>
            <a:lvl1pPr marL="0" indent="0" algn="l">
              <a:buNone/>
              <a:defRPr sz="1200">
                <a:solidFill>
                  <a:srgbClr val="F1EDEC"/>
                </a:solidFill>
                <a:latin typeface="Garet" panose="020B0604020202020204" charset="0"/>
              </a:defRPr>
            </a:lvl1pPr>
          </a:lstStyle>
          <a:p>
            <a:pPr lvl="0"/>
            <a:r>
              <a:rPr lang="en-US" dirty="0"/>
              <a:t>Insert text</a:t>
            </a:r>
          </a:p>
        </p:txBody>
      </p:sp>
      <p:grpSp>
        <p:nvGrpSpPr>
          <p:cNvPr id="35" name="Group 4">
            <a:extLst>
              <a:ext uri="{FF2B5EF4-FFF2-40B4-BE49-F238E27FC236}">
                <a16:creationId xmlns:a16="http://schemas.microsoft.com/office/drawing/2014/main" id="{6CAD6644-E458-E0F7-45F1-0BEFD03E611B}"/>
              </a:ext>
            </a:extLst>
          </p:cNvPr>
          <p:cNvGrpSpPr/>
          <p:nvPr userDrawn="1"/>
        </p:nvGrpSpPr>
        <p:grpSpPr>
          <a:xfrm>
            <a:off x="11560249" y="5138056"/>
            <a:ext cx="1554300" cy="590175"/>
            <a:chOff x="0" y="0"/>
            <a:chExt cx="1391120" cy="528215"/>
          </a:xfrm>
        </p:grpSpPr>
        <p:sp>
          <p:nvSpPr>
            <p:cNvPr id="36" name="Freeform 5">
              <a:extLst>
                <a:ext uri="{FF2B5EF4-FFF2-40B4-BE49-F238E27FC236}">
                  <a16:creationId xmlns:a16="http://schemas.microsoft.com/office/drawing/2014/main" id="{F34FED64-938F-3CEE-DC21-77C37CBD2017}"/>
                </a:ext>
              </a:extLst>
            </p:cNvPr>
            <p:cNvSpPr/>
            <p:nvPr/>
          </p:nvSpPr>
          <p:spPr>
            <a:xfrm>
              <a:off x="0" y="0"/>
              <a:ext cx="1391120" cy="528215"/>
            </a:xfrm>
            <a:custGeom>
              <a:avLst/>
              <a:gdLst/>
              <a:ahLst/>
              <a:cxnLst/>
              <a:rect l="l" t="t" r="r" b="b"/>
              <a:pathLst>
                <a:path w="1391120" h="528215">
                  <a:moveTo>
                    <a:pt x="0" y="0"/>
                  </a:moveTo>
                  <a:lnTo>
                    <a:pt x="1391120" y="0"/>
                  </a:lnTo>
                  <a:lnTo>
                    <a:pt x="1391120" y="528215"/>
                  </a:lnTo>
                  <a:lnTo>
                    <a:pt x="0" y="528215"/>
                  </a:lnTo>
                  <a:close/>
                </a:path>
              </a:pathLst>
            </a:custGeom>
            <a:solidFill>
              <a:srgbClr val="3C346A"/>
            </a:solidFill>
          </p:spPr>
          <p:txBody>
            <a:bodyPr/>
            <a:lstStyle/>
            <a:p>
              <a:endParaRPr lang="en-US"/>
            </a:p>
          </p:txBody>
        </p:sp>
      </p:grpSp>
      <p:sp>
        <p:nvSpPr>
          <p:cNvPr id="37" name="Text Placeholder 47">
            <a:extLst>
              <a:ext uri="{FF2B5EF4-FFF2-40B4-BE49-F238E27FC236}">
                <a16:creationId xmlns:a16="http://schemas.microsoft.com/office/drawing/2014/main" id="{BEE96B8A-AD44-AB76-95E4-410FD895D24F}"/>
              </a:ext>
            </a:extLst>
          </p:cNvPr>
          <p:cNvSpPr>
            <a:spLocks noGrp="1"/>
          </p:cNvSpPr>
          <p:nvPr>
            <p:ph type="body" sz="quarter" idx="23" hasCustomPrompt="1"/>
          </p:nvPr>
        </p:nvSpPr>
        <p:spPr>
          <a:xfrm>
            <a:off x="13437733" y="5143500"/>
            <a:ext cx="4393067" cy="584732"/>
          </a:xfrm>
        </p:spPr>
        <p:txBody>
          <a:bodyPr>
            <a:noAutofit/>
          </a:bodyPr>
          <a:lstStyle>
            <a:lvl1pPr marL="0" indent="0" algn="l">
              <a:buNone/>
              <a:defRPr sz="3370">
                <a:solidFill>
                  <a:srgbClr val="3C346A"/>
                </a:solidFill>
              </a:defRPr>
            </a:lvl1pPr>
          </a:lstStyle>
          <a:p>
            <a:pPr lvl="0"/>
            <a:r>
              <a:rPr lang="en-US" dirty="0"/>
              <a:t>Insert text</a:t>
            </a:r>
          </a:p>
        </p:txBody>
      </p:sp>
      <p:sp>
        <p:nvSpPr>
          <p:cNvPr id="38" name="Text Placeholder 47">
            <a:extLst>
              <a:ext uri="{FF2B5EF4-FFF2-40B4-BE49-F238E27FC236}">
                <a16:creationId xmlns:a16="http://schemas.microsoft.com/office/drawing/2014/main" id="{013D9012-4CB2-DB8B-2103-B650AAC77DE8}"/>
              </a:ext>
            </a:extLst>
          </p:cNvPr>
          <p:cNvSpPr>
            <a:spLocks noGrp="1"/>
          </p:cNvSpPr>
          <p:nvPr>
            <p:ph type="body" sz="quarter" idx="24" hasCustomPrompt="1"/>
          </p:nvPr>
        </p:nvSpPr>
        <p:spPr>
          <a:xfrm>
            <a:off x="11741065" y="5274827"/>
            <a:ext cx="1192667" cy="316632"/>
          </a:xfrm>
        </p:spPr>
        <p:txBody>
          <a:bodyPr>
            <a:noAutofit/>
          </a:bodyPr>
          <a:lstStyle>
            <a:lvl1pPr marL="0" indent="0" algn="l">
              <a:buNone/>
              <a:defRPr sz="1200">
                <a:solidFill>
                  <a:srgbClr val="F1EDEC"/>
                </a:solidFill>
                <a:latin typeface="Garet" panose="020B0604020202020204" charset="0"/>
              </a:defRPr>
            </a:lvl1pPr>
          </a:lstStyle>
          <a:p>
            <a:pPr lvl="0"/>
            <a:r>
              <a:rPr lang="en-US" dirty="0"/>
              <a:t>Insert text</a:t>
            </a:r>
          </a:p>
        </p:txBody>
      </p:sp>
      <p:grpSp>
        <p:nvGrpSpPr>
          <p:cNvPr id="43" name="Group 4">
            <a:extLst>
              <a:ext uri="{FF2B5EF4-FFF2-40B4-BE49-F238E27FC236}">
                <a16:creationId xmlns:a16="http://schemas.microsoft.com/office/drawing/2014/main" id="{FE93EA8E-9EFD-53E3-7782-E33B1F7F1AA2}"/>
              </a:ext>
            </a:extLst>
          </p:cNvPr>
          <p:cNvGrpSpPr/>
          <p:nvPr userDrawn="1"/>
        </p:nvGrpSpPr>
        <p:grpSpPr>
          <a:xfrm>
            <a:off x="11560249" y="6047012"/>
            <a:ext cx="1554300" cy="590175"/>
            <a:chOff x="0" y="0"/>
            <a:chExt cx="1391120" cy="528215"/>
          </a:xfrm>
        </p:grpSpPr>
        <p:sp>
          <p:nvSpPr>
            <p:cNvPr id="44" name="Freeform 5">
              <a:extLst>
                <a:ext uri="{FF2B5EF4-FFF2-40B4-BE49-F238E27FC236}">
                  <a16:creationId xmlns:a16="http://schemas.microsoft.com/office/drawing/2014/main" id="{A108C8F1-8C87-34A2-1C64-3E002D144E6B}"/>
                </a:ext>
              </a:extLst>
            </p:cNvPr>
            <p:cNvSpPr/>
            <p:nvPr/>
          </p:nvSpPr>
          <p:spPr>
            <a:xfrm>
              <a:off x="0" y="0"/>
              <a:ext cx="1391120" cy="528215"/>
            </a:xfrm>
            <a:custGeom>
              <a:avLst/>
              <a:gdLst/>
              <a:ahLst/>
              <a:cxnLst/>
              <a:rect l="l" t="t" r="r" b="b"/>
              <a:pathLst>
                <a:path w="1391120" h="528215">
                  <a:moveTo>
                    <a:pt x="0" y="0"/>
                  </a:moveTo>
                  <a:lnTo>
                    <a:pt x="1391120" y="0"/>
                  </a:lnTo>
                  <a:lnTo>
                    <a:pt x="1391120" y="528215"/>
                  </a:lnTo>
                  <a:lnTo>
                    <a:pt x="0" y="528215"/>
                  </a:lnTo>
                  <a:close/>
                </a:path>
              </a:pathLst>
            </a:custGeom>
            <a:solidFill>
              <a:srgbClr val="3C346A"/>
            </a:solidFill>
          </p:spPr>
          <p:txBody>
            <a:bodyPr/>
            <a:lstStyle/>
            <a:p>
              <a:endParaRPr lang="en-US"/>
            </a:p>
          </p:txBody>
        </p:sp>
      </p:grpSp>
      <p:sp>
        <p:nvSpPr>
          <p:cNvPr id="45" name="Text Placeholder 47">
            <a:extLst>
              <a:ext uri="{FF2B5EF4-FFF2-40B4-BE49-F238E27FC236}">
                <a16:creationId xmlns:a16="http://schemas.microsoft.com/office/drawing/2014/main" id="{10ECDE33-21DF-63AE-7F9C-3861E609BADA}"/>
              </a:ext>
            </a:extLst>
          </p:cNvPr>
          <p:cNvSpPr>
            <a:spLocks noGrp="1"/>
          </p:cNvSpPr>
          <p:nvPr>
            <p:ph type="body" sz="quarter" idx="25" hasCustomPrompt="1"/>
          </p:nvPr>
        </p:nvSpPr>
        <p:spPr>
          <a:xfrm>
            <a:off x="13437733" y="6052456"/>
            <a:ext cx="4393067" cy="584732"/>
          </a:xfrm>
        </p:spPr>
        <p:txBody>
          <a:bodyPr>
            <a:noAutofit/>
          </a:bodyPr>
          <a:lstStyle>
            <a:lvl1pPr marL="0" indent="0" algn="l">
              <a:buNone/>
              <a:defRPr sz="3370">
                <a:solidFill>
                  <a:srgbClr val="3C346A"/>
                </a:solidFill>
              </a:defRPr>
            </a:lvl1pPr>
          </a:lstStyle>
          <a:p>
            <a:pPr lvl="0"/>
            <a:r>
              <a:rPr lang="en-US" dirty="0"/>
              <a:t>Insert text</a:t>
            </a:r>
          </a:p>
        </p:txBody>
      </p:sp>
      <p:sp>
        <p:nvSpPr>
          <p:cNvPr id="46" name="Text Placeholder 47">
            <a:extLst>
              <a:ext uri="{FF2B5EF4-FFF2-40B4-BE49-F238E27FC236}">
                <a16:creationId xmlns:a16="http://schemas.microsoft.com/office/drawing/2014/main" id="{2FD0CCFC-EAD7-E817-ACA9-B182507F5D8D}"/>
              </a:ext>
            </a:extLst>
          </p:cNvPr>
          <p:cNvSpPr>
            <a:spLocks noGrp="1"/>
          </p:cNvSpPr>
          <p:nvPr>
            <p:ph type="body" sz="quarter" idx="26" hasCustomPrompt="1"/>
          </p:nvPr>
        </p:nvSpPr>
        <p:spPr>
          <a:xfrm>
            <a:off x="11741065" y="6183783"/>
            <a:ext cx="1192667" cy="316632"/>
          </a:xfrm>
        </p:spPr>
        <p:txBody>
          <a:bodyPr>
            <a:noAutofit/>
          </a:bodyPr>
          <a:lstStyle>
            <a:lvl1pPr marL="0" indent="0" algn="l">
              <a:buNone/>
              <a:defRPr sz="1200">
                <a:solidFill>
                  <a:srgbClr val="F1EDEC"/>
                </a:solidFill>
                <a:latin typeface="Garet" panose="020B0604020202020204" charset="0"/>
              </a:defRPr>
            </a:lvl1pPr>
          </a:lstStyle>
          <a:p>
            <a:pPr lvl="0"/>
            <a:r>
              <a:rPr lang="en-US" dirty="0"/>
              <a:t>Insert text</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bg>
      <p:bgPr>
        <a:solidFill>
          <a:srgbClr val="3C346A"/>
        </a:solidFill>
        <a:effectLst/>
      </p:bgPr>
    </p:bg>
    <p:spTree>
      <p:nvGrpSpPr>
        <p:cNvPr id="1" name=""/>
        <p:cNvGrpSpPr/>
        <p:nvPr/>
      </p:nvGrpSpPr>
      <p:grpSpPr>
        <a:xfrm>
          <a:off x="0" y="0"/>
          <a:ext cx="0" cy="0"/>
          <a:chOff x="0" y="0"/>
          <a:chExt cx="0" cy="0"/>
        </a:xfrm>
      </p:grpSpPr>
      <p:sp>
        <p:nvSpPr>
          <p:cNvPr id="5" name="AutoShape 2">
            <a:extLst>
              <a:ext uri="{FF2B5EF4-FFF2-40B4-BE49-F238E27FC236}">
                <a16:creationId xmlns:a16="http://schemas.microsoft.com/office/drawing/2014/main" id="{766BEC91-882C-7AF1-9AB3-645AA9497728}"/>
              </a:ext>
            </a:extLst>
          </p:cNvPr>
          <p:cNvSpPr/>
          <p:nvPr userDrawn="1"/>
        </p:nvSpPr>
        <p:spPr>
          <a:xfrm>
            <a:off x="9636790" y="-763224"/>
            <a:ext cx="1106507" cy="11401603"/>
          </a:xfrm>
          <a:prstGeom prst="rect">
            <a:avLst/>
          </a:prstGeom>
          <a:solidFill>
            <a:srgbClr val="46B6BE"/>
          </a:solidFill>
        </p:spPr>
        <p:txBody>
          <a:bodyPr/>
          <a:lstStyle/>
          <a:p>
            <a:endParaRPr lang="en-US"/>
          </a:p>
        </p:txBody>
      </p:sp>
      <p:sp>
        <p:nvSpPr>
          <p:cNvPr id="6" name="AutoShape 3">
            <a:extLst>
              <a:ext uri="{FF2B5EF4-FFF2-40B4-BE49-F238E27FC236}">
                <a16:creationId xmlns:a16="http://schemas.microsoft.com/office/drawing/2014/main" id="{2D834ED3-D45A-209B-5BB0-B6A8909E287C}"/>
              </a:ext>
            </a:extLst>
          </p:cNvPr>
          <p:cNvSpPr/>
          <p:nvPr userDrawn="1"/>
        </p:nvSpPr>
        <p:spPr>
          <a:xfrm>
            <a:off x="624395" y="1028700"/>
            <a:ext cx="8424355" cy="8229600"/>
          </a:xfrm>
          <a:prstGeom prst="rect">
            <a:avLst/>
          </a:prstGeom>
          <a:solidFill>
            <a:srgbClr val="F1EDEC"/>
          </a:solidFill>
        </p:spPr>
        <p:txBody>
          <a:bodyPr/>
          <a:lstStyle/>
          <a:p>
            <a:endParaRPr lang="en-US"/>
          </a:p>
        </p:txBody>
      </p:sp>
      <p:sp>
        <p:nvSpPr>
          <p:cNvPr id="10" name="Text Placeholder 47">
            <a:extLst>
              <a:ext uri="{FF2B5EF4-FFF2-40B4-BE49-F238E27FC236}">
                <a16:creationId xmlns:a16="http://schemas.microsoft.com/office/drawing/2014/main" id="{F6E9CD34-7F2B-612F-9370-128FA130EB3E}"/>
              </a:ext>
            </a:extLst>
          </p:cNvPr>
          <p:cNvSpPr>
            <a:spLocks noGrp="1"/>
          </p:cNvSpPr>
          <p:nvPr>
            <p:ph type="body" sz="quarter" idx="18" hasCustomPrompt="1"/>
          </p:nvPr>
        </p:nvSpPr>
        <p:spPr>
          <a:xfrm>
            <a:off x="975477" y="2171701"/>
            <a:ext cx="8073274" cy="914400"/>
          </a:xfrm>
        </p:spPr>
        <p:txBody>
          <a:bodyPr>
            <a:noAutofit/>
          </a:bodyPr>
          <a:lstStyle>
            <a:lvl1pPr marL="0" indent="0" algn="l">
              <a:buNone/>
              <a:defRPr sz="5500">
                <a:solidFill>
                  <a:srgbClr val="3C346A"/>
                </a:solidFill>
              </a:defRPr>
            </a:lvl1pPr>
          </a:lstStyle>
          <a:p>
            <a:pPr lvl="0"/>
            <a:r>
              <a:rPr lang="en-US" dirty="0"/>
              <a:t>Insert Title</a:t>
            </a:r>
          </a:p>
        </p:txBody>
      </p:sp>
      <p:sp>
        <p:nvSpPr>
          <p:cNvPr id="11" name="Text Placeholder 47">
            <a:extLst>
              <a:ext uri="{FF2B5EF4-FFF2-40B4-BE49-F238E27FC236}">
                <a16:creationId xmlns:a16="http://schemas.microsoft.com/office/drawing/2014/main" id="{4AD6A48C-2B37-B9EA-7B68-A2E8A5F31471}"/>
              </a:ext>
            </a:extLst>
          </p:cNvPr>
          <p:cNvSpPr>
            <a:spLocks noGrp="1"/>
          </p:cNvSpPr>
          <p:nvPr>
            <p:ph type="body" sz="quarter" idx="19" hasCustomPrompt="1"/>
          </p:nvPr>
        </p:nvSpPr>
        <p:spPr>
          <a:xfrm>
            <a:off x="994527" y="3543300"/>
            <a:ext cx="8073274" cy="914400"/>
          </a:xfrm>
        </p:spPr>
        <p:txBody>
          <a:bodyPr>
            <a:noAutofit/>
          </a:bodyPr>
          <a:lstStyle>
            <a:lvl1pPr marL="0" indent="0" algn="l">
              <a:buNone/>
              <a:defRPr sz="2600">
                <a:solidFill>
                  <a:srgbClr val="3C346A"/>
                </a:solidFill>
              </a:defRPr>
            </a:lvl1pPr>
          </a:lstStyle>
          <a:p>
            <a:pPr lvl="0"/>
            <a:r>
              <a:rPr lang="en-US" dirty="0"/>
              <a:t>Insert Text</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2" name="Text Placeholder 47">
            <a:extLst>
              <a:ext uri="{FF2B5EF4-FFF2-40B4-BE49-F238E27FC236}">
                <a16:creationId xmlns:a16="http://schemas.microsoft.com/office/drawing/2014/main" id="{B4C6364D-089A-E7C4-3F39-7482DF6EB2A1}"/>
              </a:ext>
            </a:extLst>
          </p:cNvPr>
          <p:cNvSpPr>
            <a:spLocks noGrp="1"/>
          </p:cNvSpPr>
          <p:nvPr>
            <p:ph type="body" sz="quarter" idx="18" hasCustomPrompt="1"/>
          </p:nvPr>
        </p:nvSpPr>
        <p:spPr>
          <a:xfrm>
            <a:off x="5270022" y="732407"/>
            <a:ext cx="8073274" cy="914400"/>
          </a:xfrm>
        </p:spPr>
        <p:txBody>
          <a:bodyPr>
            <a:noAutofit/>
          </a:bodyPr>
          <a:lstStyle>
            <a:lvl1pPr marL="0" indent="0" algn="ctr">
              <a:buNone/>
              <a:defRPr sz="5500">
                <a:solidFill>
                  <a:srgbClr val="3C346A"/>
                </a:solidFill>
              </a:defRPr>
            </a:lvl1pPr>
          </a:lstStyle>
          <a:p>
            <a:pPr lvl="0"/>
            <a:r>
              <a:rPr lang="en-US" dirty="0"/>
              <a:t>Insert Title</a:t>
            </a:r>
          </a:p>
        </p:txBody>
      </p:sp>
      <p:sp>
        <p:nvSpPr>
          <p:cNvPr id="23" name="Text Placeholder 47">
            <a:extLst>
              <a:ext uri="{FF2B5EF4-FFF2-40B4-BE49-F238E27FC236}">
                <a16:creationId xmlns:a16="http://schemas.microsoft.com/office/drawing/2014/main" id="{35221064-4FE5-4385-415F-4F4592C6F24F}"/>
              </a:ext>
            </a:extLst>
          </p:cNvPr>
          <p:cNvSpPr>
            <a:spLocks noGrp="1"/>
          </p:cNvSpPr>
          <p:nvPr>
            <p:ph type="body" sz="quarter" idx="19" hasCustomPrompt="1"/>
          </p:nvPr>
        </p:nvSpPr>
        <p:spPr>
          <a:xfrm>
            <a:off x="678595" y="3095080"/>
            <a:ext cx="5112606" cy="525747"/>
          </a:xfrm>
        </p:spPr>
        <p:txBody>
          <a:bodyPr>
            <a:noAutofit/>
          </a:bodyPr>
          <a:lstStyle>
            <a:lvl1pPr marL="0" indent="0" algn="ctr">
              <a:buNone/>
              <a:defRPr sz="2200">
                <a:solidFill>
                  <a:srgbClr val="3C346A"/>
                </a:solidFill>
              </a:defRPr>
            </a:lvl1pPr>
          </a:lstStyle>
          <a:p>
            <a:pPr lvl="0"/>
            <a:r>
              <a:rPr lang="en-US" dirty="0"/>
              <a:t>Insert Title</a:t>
            </a:r>
          </a:p>
        </p:txBody>
      </p:sp>
      <p:sp>
        <p:nvSpPr>
          <p:cNvPr id="24" name="Text Placeholder 47">
            <a:extLst>
              <a:ext uri="{FF2B5EF4-FFF2-40B4-BE49-F238E27FC236}">
                <a16:creationId xmlns:a16="http://schemas.microsoft.com/office/drawing/2014/main" id="{78EAB203-38C0-EC7A-D405-3F7F044204D9}"/>
              </a:ext>
            </a:extLst>
          </p:cNvPr>
          <p:cNvSpPr>
            <a:spLocks noGrp="1"/>
          </p:cNvSpPr>
          <p:nvPr>
            <p:ph type="body" sz="quarter" idx="20" hasCustomPrompt="1"/>
          </p:nvPr>
        </p:nvSpPr>
        <p:spPr>
          <a:xfrm>
            <a:off x="665895" y="3817075"/>
            <a:ext cx="5112606" cy="525747"/>
          </a:xfrm>
        </p:spPr>
        <p:txBody>
          <a:bodyPr>
            <a:noAutofit/>
          </a:bodyPr>
          <a:lstStyle>
            <a:lvl1pPr marL="0" indent="0" algn="ctr">
              <a:buNone/>
              <a:defRPr sz="1600">
                <a:solidFill>
                  <a:srgbClr val="3C346A"/>
                </a:solidFill>
                <a:latin typeface="Garet" panose="020B0604020202020204" charset="0"/>
              </a:defRPr>
            </a:lvl1pPr>
          </a:lstStyle>
          <a:p>
            <a:pPr lvl="0"/>
            <a:r>
              <a:rPr lang="en-US" dirty="0"/>
              <a:t>Insert Text</a:t>
            </a:r>
          </a:p>
        </p:txBody>
      </p:sp>
      <p:sp>
        <p:nvSpPr>
          <p:cNvPr id="25" name="Text Placeholder 47">
            <a:extLst>
              <a:ext uri="{FF2B5EF4-FFF2-40B4-BE49-F238E27FC236}">
                <a16:creationId xmlns:a16="http://schemas.microsoft.com/office/drawing/2014/main" id="{775AE315-71A5-0839-0BC1-04015FB6CB50}"/>
              </a:ext>
            </a:extLst>
          </p:cNvPr>
          <p:cNvSpPr>
            <a:spLocks noGrp="1"/>
          </p:cNvSpPr>
          <p:nvPr>
            <p:ph type="body" sz="quarter" idx="21" hasCustomPrompt="1"/>
          </p:nvPr>
        </p:nvSpPr>
        <p:spPr>
          <a:xfrm>
            <a:off x="678595" y="5865395"/>
            <a:ext cx="5112606" cy="525747"/>
          </a:xfrm>
        </p:spPr>
        <p:txBody>
          <a:bodyPr>
            <a:noAutofit/>
          </a:bodyPr>
          <a:lstStyle>
            <a:lvl1pPr marL="0" indent="0" algn="ctr">
              <a:buNone/>
              <a:defRPr sz="2200">
                <a:solidFill>
                  <a:srgbClr val="3C346A"/>
                </a:solidFill>
              </a:defRPr>
            </a:lvl1pPr>
          </a:lstStyle>
          <a:p>
            <a:pPr lvl="0"/>
            <a:r>
              <a:rPr lang="en-US" dirty="0"/>
              <a:t>Insert Title</a:t>
            </a:r>
          </a:p>
        </p:txBody>
      </p:sp>
      <p:sp>
        <p:nvSpPr>
          <p:cNvPr id="26" name="Text Placeholder 47">
            <a:extLst>
              <a:ext uri="{FF2B5EF4-FFF2-40B4-BE49-F238E27FC236}">
                <a16:creationId xmlns:a16="http://schemas.microsoft.com/office/drawing/2014/main" id="{91D2FC05-49F5-75D3-3860-039EE65AA850}"/>
              </a:ext>
            </a:extLst>
          </p:cNvPr>
          <p:cNvSpPr>
            <a:spLocks noGrp="1"/>
          </p:cNvSpPr>
          <p:nvPr>
            <p:ph type="body" sz="quarter" idx="22" hasCustomPrompt="1"/>
          </p:nvPr>
        </p:nvSpPr>
        <p:spPr>
          <a:xfrm>
            <a:off x="665895" y="6587390"/>
            <a:ext cx="5112606" cy="525747"/>
          </a:xfrm>
        </p:spPr>
        <p:txBody>
          <a:bodyPr>
            <a:noAutofit/>
          </a:bodyPr>
          <a:lstStyle>
            <a:lvl1pPr marL="0" indent="0" algn="ctr">
              <a:buNone/>
              <a:defRPr sz="1600">
                <a:solidFill>
                  <a:srgbClr val="3C346A"/>
                </a:solidFill>
                <a:latin typeface="Garet" panose="020B0604020202020204" charset="0"/>
              </a:defRPr>
            </a:lvl1pPr>
          </a:lstStyle>
          <a:p>
            <a:pPr lvl="0"/>
            <a:r>
              <a:rPr lang="en-US" dirty="0"/>
              <a:t>Insert Text</a:t>
            </a:r>
          </a:p>
        </p:txBody>
      </p:sp>
      <p:sp>
        <p:nvSpPr>
          <p:cNvPr id="31" name="Text Placeholder 47">
            <a:extLst>
              <a:ext uri="{FF2B5EF4-FFF2-40B4-BE49-F238E27FC236}">
                <a16:creationId xmlns:a16="http://schemas.microsoft.com/office/drawing/2014/main" id="{04E7406C-E716-234A-9F27-12EE84EE3969}"/>
              </a:ext>
            </a:extLst>
          </p:cNvPr>
          <p:cNvSpPr>
            <a:spLocks noGrp="1"/>
          </p:cNvSpPr>
          <p:nvPr>
            <p:ph type="body" sz="quarter" idx="23" hasCustomPrompt="1"/>
          </p:nvPr>
        </p:nvSpPr>
        <p:spPr>
          <a:xfrm>
            <a:off x="12702040" y="3079278"/>
            <a:ext cx="5112606" cy="525747"/>
          </a:xfrm>
        </p:spPr>
        <p:txBody>
          <a:bodyPr>
            <a:noAutofit/>
          </a:bodyPr>
          <a:lstStyle>
            <a:lvl1pPr marL="0" indent="0" algn="ctr">
              <a:buNone/>
              <a:defRPr sz="2200">
                <a:solidFill>
                  <a:srgbClr val="3C346A"/>
                </a:solidFill>
              </a:defRPr>
            </a:lvl1pPr>
          </a:lstStyle>
          <a:p>
            <a:pPr lvl="0"/>
            <a:r>
              <a:rPr lang="en-US" dirty="0"/>
              <a:t>Insert Title</a:t>
            </a:r>
          </a:p>
        </p:txBody>
      </p:sp>
      <p:sp>
        <p:nvSpPr>
          <p:cNvPr id="32" name="Text Placeholder 47">
            <a:extLst>
              <a:ext uri="{FF2B5EF4-FFF2-40B4-BE49-F238E27FC236}">
                <a16:creationId xmlns:a16="http://schemas.microsoft.com/office/drawing/2014/main" id="{62E33DFA-051B-D6B0-EBCF-902AC4D38B6E}"/>
              </a:ext>
            </a:extLst>
          </p:cNvPr>
          <p:cNvSpPr>
            <a:spLocks noGrp="1"/>
          </p:cNvSpPr>
          <p:nvPr>
            <p:ph type="body" sz="quarter" idx="24" hasCustomPrompt="1"/>
          </p:nvPr>
        </p:nvSpPr>
        <p:spPr>
          <a:xfrm>
            <a:off x="12689340" y="3801273"/>
            <a:ext cx="5112606" cy="525747"/>
          </a:xfrm>
        </p:spPr>
        <p:txBody>
          <a:bodyPr>
            <a:noAutofit/>
          </a:bodyPr>
          <a:lstStyle>
            <a:lvl1pPr marL="0" indent="0" algn="ctr">
              <a:buNone/>
              <a:defRPr sz="1600">
                <a:solidFill>
                  <a:srgbClr val="3C346A"/>
                </a:solidFill>
                <a:latin typeface="Garet" panose="020B0604020202020204" charset="0"/>
              </a:defRPr>
            </a:lvl1pPr>
          </a:lstStyle>
          <a:p>
            <a:pPr lvl="0"/>
            <a:r>
              <a:rPr lang="en-US" dirty="0"/>
              <a:t>Insert Text</a:t>
            </a:r>
          </a:p>
        </p:txBody>
      </p:sp>
      <p:sp>
        <p:nvSpPr>
          <p:cNvPr id="33" name="Text Placeholder 47">
            <a:extLst>
              <a:ext uri="{FF2B5EF4-FFF2-40B4-BE49-F238E27FC236}">
                <a16:creationId xmlns:a16="http://schemas.microsoft.com/office/drawing/2014/main" id="{D97F9C38-E2A9-773B-C75A-B65D562AED5F}"/>
              </a:ext>
            </a:extLst>
          </p:cNvPr>
          <p:cNvSpPr>
            <a:spLocks noGrp="1"/>
          </p:cNvSpPr>
          <p:nvPr>
            <p:ph type="body" sz="quarter" idx="25" hasCustomPrompt="1"/>
          </p:nvPr>
        </p:nvSpPr>
        <p:spPr>
          <a:xfrm>
            <a:off x="12702040" y="5849593"/>
            <a:ext cx="5112606" cy="525747"/>
          </a:xfrm>
        </p:spPr>
        <p:txBody>
          <a:bodyPr>
            <a:noAutofit/>
          </a:bodyPr>
          <a:lstStyle>
            <a:lvl1pPr marL="0" indent="0" algn="ctr">
              <a:buNone/>
              <a:defRPr sz="2200">
                <a:solidFill>
                  <a:srgbClr val="3C346A"/>
                </a:solidFill>
              </a:defRPr>
            </a:lvl1pPr>
          </a:lstStyle>
          <a:p>
            <a:pPr lvl="0"/>
            <a:r>
              <a:rPr lang="en-US" dirty="0"/>
              <a:t>Insert Title</a:t>
            </a:r>
          </a:p>
        </p:txBody>
      </p:sp>
      <p:sp>
        <p:nvSpPr>
          <p:cNvPr id="34" name="Text Placeholder 47">
            <a:extLst>
              <a:ext uri="{FF2B5EF4-FFF2-40B4-BE49-F238E27FC236}">
                <a16:creationId xmlns:a16="http://schemas.microsoft.com/office/drawing/2014/main" id="{1819941E-1656-383A-89C3-0DDA39128C4F}"/>
              </a:ext>
            </a:extLst>
          </p:cNvPr>
          <p:cNvSpPr>
            <a:spLocks noGrp="1"/>
          </p:cNvSpPr>
          <p:nvPr>
            <p:ph type="body" sz="quarter" idx="26" hasCustomPrompt="1"/>
          </p:nvPr>
        </p:nvSpPr>
        <p:spPr>
          <a:xfrm>
            <a:off x="12689340" y="6571588"/>
            <a:ext cx="5112606" cy="525747"/>
          </a:xfrm>
        </p:spPr>
        <p:txBody>
          <a:bodyPr>
            <a:noAutofit/>
          </a:bodyPr>
          <a:lstStyle>
            <a:lvl1pPr marL="0" indent="0" algn="ctr">
              <a:buNone/>
              <a:defRPr sz="1600">
                <a:solidFill>
                  <a:srgbClr val="3C346A"/>
                </a:solidFill>
                <a:latin typeface="Garet" panose="020B0604020202020204" charset="0"/>
              </a:defRPr>
            </a:lvl1pPr>
          </a:lstStyle>
          <a:p>
            <a:pPr lvl="0"/>
            <a:r>
              <a:rPr lang="en-US" dirty="0"/>
              <a:t>Insert Text</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grpSp>
        <p:nvGrpSpPr>
          <p:cNvPr id="8" name="Group 2">
            <a:extLst>
              <a:ext uri="{FF2B5EF4-FFF2-40B4-BE49-F238E27FC236}">
                <a16:creationId xmlns:a16="http://schemas.microsoft.com/office/drawing/2014/main" id="{333BE04A-FFA4-92EE-42D7-15D4F092E8F3}"/>
              </a:ext>
            </a:extLst>
          </p:cNvPr>
          <p:cNvGrpSpPr/>
          <p:nvPr userDrawn="1"/>
        </p:nvGrpSpPr>
        <p:grpSpPr>
          <a:xfrm>
            <a:off x="1154430" y="3024452"/>
            <a:ext cx="4528990" cy="1025384"/>
            <a:chOff x="0" y="0"/>
            <a:chExt cx="1192821" cy="270060"/>
          </a:xfrm>
        </p:grpSpPr>
        <p:sp>
          <p:nvSpPr>
            <p:cNvPr id="9" name="Freeform 3">
              <a:extLst>
                <a:ext uri="{FF2B5EF4-FFF2-40B4-BE49-F238E27FC236}">
                  <a16:creationId xmlns:a16="http://schemas.microsoft.com/office/drawing/2014/main" id="{87E196E6-18F3-BB24-FE09-F6546DB5CBB3}"/>
                </a:ext>
              </a:extLst>
            </p:cNvPr>
            <p:cNvSpPr/>
            <p:nvPr/>
          </p:nvSpPr>
          <p:spPr>
            <a:xfrm>
              <a:off x="0" y="0"/>
              <a:ext cx="1192821" cy="270060"/>
            </a:xfrm>
            <a:custGeom>
              <a:avLst/>
              <a:gdLst/>
              <a:ahLst/>
              <a:cxnLst/>
              <a:rect l="l" t="t" r="r" b="b"/>
              <a:pathLst>
                <a:path w="1192821" h="270060">
                  <a:moveTo>
                    <a:pt x="87180" y="0"/>
                  </a:moveTo>
                  <a:lnTo>
                    <a:pt x="1105640" y="0"/>
                  </a:lnTo>
                  <a:cubicBezTo>
                    <a:pt x="1153789" y="0"/>
                    <a:pt x="1192821" y="39032"/>
                    <a:pt x="1192821" y="87180"/>
                  </a:cubicBezTo>
                  <a:lnTo>
                    <a:pt x="1192821" y="182880"/>
                  </a:lnTo>
                  <a:cubicBezTo>
                    <a:pt x="1192821" y="206002"/>
                    <a:pt x="1183636" y="228176"/>
                    <a:pt x="1167286" y="244526"/>
                  </a:cubicBezTo>
                  <a:cubicBezTo>
                    <a:pt x="1150937" y="260875"/>
                    <a:pt x="1128762" y="270060"/>
                    <a:pt x="1105640" y="270060"/>
                  </a:cubicBezTo>
                  <a:lnTo>
                    <a:pt x="87180" y="270060"/>
                  </a:lnTo>
                  <a:cubicBezTo>
                    <a:pt x="39032" y="270060"/>
                    <a:pt x="0" y="231028"/>
                    <a:pt x="0" y="182880"/>
                  </a:cubicBezTo>
                  <a:lnTo>
                    <a:pt x="0" y="87180"/>
                  </a:lnTo>
                  <a:cubicBezTo>
                    <a:pt x="0" y="39032"/>
                    <a:pt x="39032" y="0"/>
                    <a:pt x="87180" y="0"/>
                  </a:cubicBezTo>
                  <a:close/>
                </a:path>
              </a:pathLst>
            </a:custGeom>
            <a:solidFill>
              <a:srgbClr val="3C346A"/>
            </a:solidFill>
          </p:spPr>
          <p:txBody>
            <a:bodyPr/>
            <a:lstStyle/>
            <a:p>
              <a:endParaRPr lang="en-US"/>
            </a:p>
          </p:txBody>
        </p:sp>
        <p:sp>
          <p:nvSpPr>
            <p:cNvPr id="10" name="TextBox 4">
              <a:extLst>
                <a:ext uri="{FF2B5EF4-FFF2-40B4-BE49-F238E27FC236}">
                  <a16:creationId xmlns:a16="http://schemas.microsoft.com/office/drawing/2014/main" id="{653AECC0-3437-FF23-FB18-EE090E82E21C}"/>
                </a:ext>
              </a:extLst>
            </p:cNvPr>
            <p:cNvSpPr txBox="1"/>
            <p:nvPr/>
          </p:nvSpPr>
          <p:spPr>
            <a:xfrm>
              <a:off x="0" y="-28575"/>
              <a:ext cx="1192821" cy="298635"/>
            </a:xfrm>
            <a:prstGeom prst="rect">
              <a:avLst/>
            </a:prstGeom>
          </p:spPr>
          <p:txBody>
            <a:bodyPr lIns="50800" tIns="50800" rIns="50800" bIns="50800" rtlCol="0" anchor="ctr"/>
            <a:lstStyle/>
            <a:p>
              <a:pPr algn="ctr">
                <a:lnSpc>
                  <a:spcPts val="2659"/>
                </a:lnSpc>
              </a:pPr>
              <a:endParaRPr/>
            </a:p>
          </p:txBody>
        </p:sp>
      </p:grpSp>
      <p:grpSp>
        <p:nvGrpSpPr>
          <p:cNvPr id="11" name="Group 5">
            <a:extLst>
              <a:ext uri="{FF2B5EF4-FFF2-40B4-BE49-F238E27FC236}">
                <a16:creationId xmlns:a16="http://schemas.microsoft.com/office/drawing/2014/main" id="{25128E9A-D5D3-A519-054E-A042F7C982E2}"/>
              </a:ext>
            </a:extLst>
          </p:cNvPr>
          <p:cNvGrpSpPr/>
          <p:nvPr userDrawn="1"/>
        </p:nvGrpSpPr>
        <p:grpSpPr>
          <a:xfrm>
            <a:off x="1097280" y="2851137"/>
            <a:ext cx="819044" cy="1198699"/>
            <a:chOff x="0" y="0"/>
            <a:chExt cx="5740400" cy="8401276"/>
          </a:xfrm>
        </p:grpSpPr>
        <p:sp>
          <p:nvSpPr>
            <p:cNvPr id="12" name="Freeform 6">
              <a:extLst>
                <a:ext uri="{FF2B5EF4-FFF2-40B4-BE49-F238E27FC236}">
                  <a16:creationId xmlns:a16="http://schemas.microsoft.com/office/drawing/2014/main" id="{2ED7C9E3-A6BA-53A6-33CE-9EBA4580ED36}"/>
                </a:ext>
              </a:extLst>
            </p:cNvPr>
            <p:cNvSpPr/>
            <p:nvPr/>
          </p:nvSpPr>
          <p:spPr>
            <a:xfrm>
              <a:off x="0" y="0"/>
              <a:ext cx="5740400" cy="8401276"/>
            </a:xfrm>
            <a:custGeom>
              <a:avLst/>
              <a:gdLst/>
              <a:ahLst/>
              <a:cxnLst/>
              <a:rect l="l" t="t" r="r" b="b"/>
              <a:pathLst>
                <a:path w="5740400" h="8401276">
                  <a:moveTo>
                    <a:pt x="5435600" y="0"/>
                  </a:moveTo>
                  <a:lnTo>
                    <a:pt x="304800" y="0"/>
                  </a:lnTo>
                  <a:cubicBezTo>
                    <a:pt x="135890" y="0"/>
                    <a:pt x="0" y="135890"/>
                    <a:pt x="0" y="304800"/>
                  </a:cubicBezTo>
                  <a:lnTo>
                    <a:pt x="0" y="8096476"/>
                  </a:lnTo>
                  <a:cubicBezTo>
                    <a:pt x="0" y="8265385"/>
                    <a:pt x="135890" y="8401276"/>
                    <a:pt x="304800" y="8401276"/>
                  </a:cubicBezTo>
                  <a:lnTo>
                    <a:pt x="5435600" y="8401276"/>
                  </a:lnTo>
                  <a:cubicBezTo>
                    <a:pt x="5604510" y="8401276"/>
                    <a:pt x="5740400" y="8265385"/>
                    <a:pt x="5740400" y="8096476"/>
                  </a:cubicBezTo>
                  <a:lnTo>
                    <a:pt x="5740400" y="304800"/>
                  </a:lnTo>
                  <a:cubicBezTo>
                    <a:pt x="5740400" y="135890"/>
                    <a:pt x="5604510" y="0"/>
                    <a:pt x="5435600" y="0"/>
                  </a:cubicBezTo>
                  <a:close/>
                </a:path>
              </a:pathLst>
            </a:custGeom>
            <a:solidFill>
              <a:srgbClr val="77BF43"/>
            </a:solidFill>
          </p:spPr>
          <p:txBody>
            <a:bodyPr/>
            <a:lstStyle/>
            <a:p>
              <a:endParaRPr lang="en-US"/>
            </a:p>
          </p:txBody>
        </p:sp>
      </p:grpSp>
      <p:sp>
        <p:nvSpPr>
          <p:cNvPr id="49" name="Text Placeholder 47">
            <a:extLst>
              <a:ext uri="{FF2B5EF4-FFF2-40B4-BE49-F238E27FC236}">
                <a16:creationId xmlns:a16="http://schemas.microsoft.com/office/drawing/2014/main" id="{C3393032-CB6A-F0E9-E329-57B642A4DA4D}"/>
              </a:ext>
            </a:extLst>
          </p:cNvPr>
          <p:cNvSpPr>
            <a:spLocks noGrp="1"/>
          </p:cNvSpPr>
          <p:nvPr>
            <p:ph type="body" sz="quarter" idx="18" hasCustomPrompt="1"/>
          </p:nvPr>
        </p:nvSpPr>
        <p:spPr>
          <a:xfrm>
            <a:off x="5270022" y="732407"/>
            <a:ext cx="8073274" cy="914400"/>
          </a:xfrm>
        </p:spPr>
        <p:txBody>
          <a:bodyPr>
            <a:noAutofit/>
          </a:bodyPr>
          <a:lstStyle>
            <a:lvl1pPr marL="0" indent="0" algn="ctr">
              <a:buNone/>
              <a:defRPr sz="5500">
                <a:solidFill>
                  <a:srgbClr val="3C346A"/>
                </a:solidFill>
              </a:defRPr>
            </a:lvl1pPr>
          </a:lstStyle>
          <a:p>
            <a:pPr lvl="0"/>
            <a:r>
              <a:rPr lang="en-US" dirty="0"/>
              <a:t>Insert Title</a:t>
            </a:r>
          </a:p>
        </p:txBody>
      </p:sp>
      <p:sp>
        <p:nvSpPr>
          <p:cNvPr id="50" name="Text Placeholder 47">
            <a:extLst>
              <a:ext uri="{FF2B5EF4-FFF2-40B4-BE49-F238E27FC236}">
                <a16:creationId xmlns:a16="http://schemas.microsoft.com/office/drawing/2014/main" id="{F030AC07-86D5-A05F-DE94-BD0503D44F28}"/>
              </a:ext>
            </a:extLst>
          </p:cNvPr>
          <p:cNvSpPr>
            <a:spLocks noGrp="1"/>
          </p:cNvSpPr>
          <p:nvPr>
            <p:ph type="body" sz="quarter" idx="19" hasCustomPrompt="1"/>
          </p:nvPr>
        </p:nvSpPr>
        <p:spPr>
          <a:xfrm>
            <a:off x="1381015" y="3269502"/>
            <a:ext cx="4192090" cy="658268"/>
          </a:xfrm>
        </p:spPr>
        <p:txBody>
          <a:bodyPr>
            <a:noAutofit/>
          </a:bodyPr>
          <a:lstStyle>
            <a:lvl1pPr marL="0" indent="0" algn="ctr">
              <a:buNone/>
              <a:defRPr sz="2400">
                <a:solidFill>
                  <a:schemeClr val="bg1"/>
                </a:solidFill>
              </a:defRPr>
            </a:lvl1pPr>
          </a:lstStyle>
          <a:p>
            <a:pPr lvl="0"/>
            <a:r>
              <a:rPr lang="en-US" dirty="0"/>
              <a:t>Insert Title</a:t>
            </a:r>
          </a:p>
        </p:txBody>
      </p:sp>
      <p:sp>
        <p:nvSpPr>
          <p:cNvPr id="51" name="Text Placeholder 47">
            <a:extLst>
              <a:ext uri="{FF2B5EF4-FFF2-40B4-BE49-F238E27FC236}">
                <a16:creationId xmlns:a16="http://schemas.microsoft.com/office/drawing/2014/main" id="{D8C6B09D-9015-198A-BD27-30773B0174F5}"/>
              </a:ext>
            </a:extLst>
          </p:cNvPr>
          <p:cNvSpPr>
            <a:spLocks noGrp="1"/>
          </p:cNvSpPr>
          <p:nvPr>
            <p:ph type="body" sz="quarter" idx="20" hasCustomPrompt="1"/>
          </p:nvPr>
        </p:nvSpPr>
        <p:spPr>
          <a:xfrm>
            <a:off x="1066800" y="4155158"/>
            <a:ext cx="4559471" cy="2207542"/>
          </a:xfrm>
        </p:spPr>
        <p:txBody>
          <a:bodyPr>
            <a:noAutofit/>
          </a:bodyPr>
          <a:lstStyle>
            <a:lvl1pPr marL="0" indent="0" algn="ctr">
              <a:buNone/>
              <a:defRPr sz="1800">
                <a:solidFill>
                  <a:srgbClr val="3C346A"/>
                </a:solidFill>
                <a:latin typeface="Garet" panose="020B0604020202020204" charset="0"/>
              </a:defRPr>
            </a:lvl1pPr>
          </a:lstStyle>
          <a:p>
            <a:pPr lvl="0"/>
            <a:r>
              <a:rPr lang="en-US" dirty="0"/>
              <a:t>Insert Text</a:t>
            </a:r>
          </a:p>
        </p:txBody>
      </p:sp>
      <p:grpSp>
        <p:nvGrpSpPr>
          <p:cNvPr id="52" name="Group 2">
            <a:extLst>
              <a:ext uri="{FF2B5EF4-FFF2-40B4-BE49-F238E27FC236}">
                <a16:creationId xmlns:a16="http://schemas.microsoft.com/office/drawing/2014/main" id="{0E44A4BE-77A4-317E-98C9-45AD61504018}"/>
              </a:ext>
            </a:extLst>
          </p:cNvPr>
          <p:cNvGrpSpPr/>
          <p:nvPr userDrawn="1"/>
        </p:nvGrpSpPr>
        <p:grpSpPr>
          <a:xfrm>
            <a:off x="7098030" y="3011381"/>
            <a:ext cx="4528990" cy="1025384"/>
            <a:chOff x="0" y="0"/>
            <a:chExt cx="1192821" cy="270060"/>
          </a:xfrm>
        </p:grpSpPr>
        <p:sp>
          <p:nvSpPr>
            <p:cNvPr id="53" name="Freeform 3">
              <a:extLst>
                <a:ext uri="{FF2B5EF4-FFF2-40B4-BE49-F238E27FC236}">
                  <a16:creationId xmlns:a16="http://schemas.microsoft.com/office/drawing/2014/main" id="{F95B16F1-953D-76A1-BD07-B5A2EA0774D0}"/>
                </a:ext>
              </a:extLst>
            </p:cNvPr>
            <p:cNvSpPr/>
            <p:nvPr/>
          </p:nvSpPr>
          <p:spPr>
            <a:xfrm>
              <a:off x="0" y="0"/>
              <a:ext cx="1192821" cy="270060"/>
            </a:xfrm>
            <a:custGeom>
              <a:avLst/>
              <a:gdLst/>
              <a:ahLst/>
              <a:cxnLst/>
              <a:rect l="l" t="t" r="r" b="b"/>
              <a:pathLst>
                <a:path w="1192821" h="270060">
                  <a:moveTo>
                    <a:pt x="87180" y="0"/>
                  </a:moveTo>
                  <a:lnTo>
                    <a:pt x="1105640" y="0"/>
                  </a:lnTo>
                  <a:cubicBezTo>
                    <a:pt x="1153789" y="0"/>
                    <a:pt x="1192821" y="39032"/>
                    <a:pt x="1192821" y="87180"/>
                  </a:cubicBezTo>
                  <a:lnTo>
                    <a:pt x="1192821" y="182880"/>
                  </a:lnTo>
                  <a:cubicBezTo>
                    <a:pt x="1192821" y="206002"/>
                    <a:pt x="1183636" y="228176"/>
                    <a:pt x="1167286" y="244526"/>
                  </a:cubicBezTo>
                  <a:cubicBezTo>
                    <a:pt x="1150937" y="260875"/>
                    <a:pt x="1128762" y="270060"/>
                    <a:pt x="1105640" y="270060"/>
                  </a:cubicBezTo>
                  <a:lnTo>
                    <a:pt x="87180" y="270060"/>
                  </a:lnTo>
                  <a:cubicBezTo>
                    <a:pt x="39032" y="270060"/>
                    <a:pt x="0" y="231028"/>
                    <a:pt x="0" y="182880"/>
                  </a:cubicBezTo>
                  <a:lnTo>
                    <a:pt x="0" y="87180"/>
                  </a:lnTo>
                  <a:cubicBezTo>
                    <a:pt x="0" y="39032"/>
                    <a:pt x="39032" y="0"/>
                    <a:pt x="87180" y="0"/>
                  </a:cubicBezTo>
                  <a:close/>
                </a:path>
              </a:pathLst>
            </a:custGeom>
            <a:solidFill>
              <a:srgbClr val="3C346A"/>
            </a:solidFill>
          </p:spPr>
          <p:txBody>
            <a:bodyPr/>
            <a:lstStyle/>
            <a:p>
              <a:endParaRPr lang="en-US"/>
            </a:p>
          </p:txBody>
        </p:sp>
        <p:sp>
          <p:nvSpPr>
            <p:cNvPr id="54" name="TextBox 4">
              <a:extLst>
                <a:ext uri="{FF2B5EF4-FFF2-40B4-BE49-F238E27FC236}">
                  <a16:creationId xmlns:a16="http://schemas.microsoft.com/office/drawing/2014/main" id="{5CD68D68-BD94-9314-1775-0C819129F933}"/>
                </a:ext>
              </a:extLst>
            </p:cNvPr>
            <p:cNvSpPr txBox="1"/>
            <p:nvPr/>
          </p:nvSpPr>
          <p:spPr>
            <a:xfrm>
              <a:off x="0" y="-28575"/>
              <a:ext cx="1192821" cy="298635"/>
            </a:xfrm>
            <a:prstGeom prst="rect">
              <a:avLst/>
            </a:prstGeom>
          </p:spPr>
          <p:txBody>
            <a:bodyPr lIns="50800" tIns="50800" rIns="50800" bIns="50800" rtlCol="0" anchor="ctr"/>
            <a:lstStyle/>
            <a:p>
              <a:pPr algn="ctr">
                <a:lnSpc>
                  <a:spcPts val="2659"/>
                </a:lnSpc>
              </a:pPr>
              <a:endParaRPr/>
            </a:p>
          </p:txBody>
        </p:sp>
      </p:grpSp>
      <p:grpSp>
        <p:nvGrpSpPr>
          <p:cNvPr id="55" name="Group 5">
            <a:extLst>
              <a:ext uri="{FF2B5EF4-FFF2-40B4-BE49-F238E27FC236}">
                <a16:creationId xmlns:a16="http://schemas.microsoft.com/office/drawing/2014/main" id="{EECD84D3-B6E2-05B2-E454-885F603327B7}"/>
              </a:ext>
            </a:extLst>
          </p:cNvPr>
          <p:cNvGrpSpPr/>
          <p:nvPr userDrawn="1"/>
        </p:nvGrpSpPr>
        <p:grpSpPr>
          <a:xfrm>
            <a:off x="7040880" y="2838066"/>
            <a:ext cx="819044" cy="1198699"/>
            <a:chOff x="0" y="0"/>
            <a:chExt cx="5740400" cy="8401276"/>
          </a:xfrm>
        </p:grpSpPr>
        <p:sp>
          <p:nvSpPr>
            <p:cNvPr id="56" name="Freeform 6">
              <a:extLst>
                <a:ext uri="{FF2B5EF4-FFF2-40B4-BE49-F238E27FC236}">
                  <a16:creationId xmlns:a16="http://schemas.microsoft.com/office/drawing/2014/main" id="{CEE89119-6202-FAB7-3349-A2F2F1DDD945}"/>
                </a:ext>
              </a:extLst>
            </p:cNvPr>
            <p:cNvSpPr/>
            <p:nvPr/>
          </p:nvSpPr>
          <p:spPr>
            <a:xfrm>
              <a:off x="0" y="0"/>
              <a:ext cx="5740400" cy="8401276"/>
            </a:xfrm>
            <a:custGeom>
              <a:avLst/>
              <a:gdLst/>
              <a:ahLst/>
              <a:cxnLst/>
              <a:rect l="l" t="t" r="r" b="b"/>
              <a:pathLst>
                <a:path w="5740400" h="8401276">
                  <a:moveTo>
                    <a:pt x="5435600" y="0"/>
                  </a:moveTo>
                  <a:lnTo>
                    <a:pt x="304800" y="0"/>
                  </a:lnTo>
                  <a:cubicBezTo>
                    <a:pt x="135890" y="0"/>
                    <a:pt x="0" y="135890"/>
                    <a:pt x="0" y="304800"/>
                  </a:cubicBezTo>
                  <a:lnTo>
                    <a:pt x="0" y="8096476"/>
                  </a:lnTo>
                  <a:cubicBezTo>
                    <a:pt x="0" y="8265385"/>
                    <a:pt x="135890" y="8401276"/>
                    <a:pt x="304800" y="8401276"/>
                  </a:cubicBezTo>
                  <a:lnTo>
                    <a:pt x="5435600" y="8401276"/>
                  </a:lnTo>
                  <a:cubicBezTo>
                    <a:pt x="5604510" y="8401276"/>
                    <a:pt x="5740400" y="8265385"/>
                    <a:pt x="5740400" y="8096476"/>
                  </a:cubicBezTo>
                  <a:lnTo>
                    <a:pt x="5740400" y="304800"/>
                  </a:lnTo>
                  <a:cubicBezTo>
                    <a:pt x="5740400" y="135890"/>
                    <a:pt x="5604510" y="0"/>
                    <a:pt x="5435600" y="0"/>
                  </a:cubicBezTo>
                  <a:close/>
                </a:path>
              </a:pathLst>
            </a:custGeom>
            <a:solidFill>
              <a:srgbClr val="77BF43"/>
            </a:solidFill>
          </p:spPr>
          <p:txBody>
            <a:bodyPr/>
            <a:lstStyle/>
            <a:p>
              <a:endParaRPr lang="en-US"/>
            </a:p>
          </p:txBody>
        </p:sp>
      </p:grpSp>
      <p:sp>
        <p:nvSpPr>
          <p:cNvPr id="58" name="Text Placeholder 47">
            <a:extLst>
              <a:ext uri="{FF2B5EF4-FFF2-40B4-BE49-F238E27FC236}">
                <a16:creationId xmlns:a16="http://schemas.microsoft.com/office/drawing/2014/main" id="{B580FC0E-56A7-6D6E-F78F-24152C026374}"/>
              </a:ext>
            </a:extLst>
          </p:cNvPr>
          <p:cNvSpPr>
            <a:spLocks noGrp="1"/>
          </p:cNvSpPr>
          <p:nvPr>
            <p:ph type="body" sz="quarter" idx="21" hasCustomPrompt="1"/>
          </p:nvPr>
        </p:nvSpPr>
        <p:spPr>
          <a:xfrm>
            <a:off x="7324615" y="3256431"/>
            <a:ext cx="4192090" cy="658268"/>
          </a:xfrm>
        </p:spPr>
        <p:txBody>
          <a:bodyPr>
            <a:noAutofit/>
          </a:bodyPr>
          <a:lstStyle>
            <a:lvl1pPr marL="0" indent="0" algn="ctr">
              <a:buNone/>
              <a:defRPr sz="2400">
                <a:solidFill>
                  <a:schemeClr val="bg1"/>
                </a:solidFill>
              </a:defRPr>
            </a:lvl1pPr>
          </a:lstStyle>
          <a:p>
            <a:pPr lvl="0"/>
            <a:r>
              <a:rPr lang="en-US" dirty="0"/>
              <a:t>Insert Title</a:t>
            </a:r>
          </a:p>
        </p:txBody>
      </p:sp>
      <p:sp>
        <p:nvSpPr>
          <p:cNvPr id="59" name="Text Placeholder 47">
            <a:extLst>
              <a:ext uri="{FF2B5EF4-FFF2-40B4-BE49-F238E27FC236}">
                <a16:creationId xmlns:a16="http://schemas.microsoft.com/office/drawing/2014/main" id="{B155D754-D3EE-B6B8-5341-F44872A0A8FA}"/>
              </a:ext>
            </a:extLst>
          </p:cNvPr>
          <p:cNvSpPr>
            <a:spLocks noGrp="1"/>
          </p:cNvSpPr>
          <p:nvPr>
            <p:ph type="body" sz="quarter" idx="22" hasCustomPrompt="1"/>
          </p:nvPr>
        </p:nvSpPr>
        <p:spPr>
          <a:xfrm>
            <a:off x="7010400" y="4142087"/>
            <a:ext cx="4559471" cy="2207542"/>
          </a:xfrm>
        </p:spPr>
        <p:txBody>
          <a:bodyPr>
            <a:noAutofit/>
          </a:bodyPr>
          <a:lstStyle>
            <a:lvl1pPr marL="0" indent="0" algn="ctr">
              <a:buNone/>
              <a:defRPr sz="1800">
                <a:solidFill>
                  <a:srgbClr val="3C346A"/>
                </a:solidFill>
                <a:latin typeface="Garet" panose="020B0604020202020204" charset="0"/>
              </a:defRPr>
            </a:lvl1pPr>
          </a:lstStyle>
          <a:p>
            <a:pPr lvl="0"/>
            <a:r>
              <a:rPr lang="en-US" dirty="0"/>
              <a:t>Insert Text</a:t>
            </a:r>
          </a:p>
        </p:txBody>
      </p:sp>
      <p:grpSp>
        <p:nvGrpSpPr>
          <p:cNvPr id="60" name="Group 2">
            <a:extLst>
              <a:ext uri="{FF2B5EF4-FFF2-40B4-BE49-F238E27FC236}">
                <a16:creationId xmlns:a16="http://schemas.microsoft.com/office/drawing/2014/main" id="{D28952AD-92F1-B168-0180-157A01D95B1B}"/>
              </a:ext>
            </a:extLst>
          </p:cNvPr>
          <p:cNvGrpSpPr/>
          <p:nvPr userDrawn="1"/>
        </p:nvGrpSpPr>
        <p:grpSpPr>
          <a:xfrm>
            <a:off x="12757895" y="3024452"/>
            <a:ext cx="4528990" cy="1025384"/>
            <a:chOff x="0" y="0"/>
            <a:chExt cx="1192821" cy="270060"/>
          </a:xfrm>
        </p:grpSpPr>
        <p:sp>
          <p:nvSpPr>
            <p:cNvPr id="61" name="Freeform 3">
              <a:extLst>
                <a:ext uri="{FF2B5EF4-FFF2-40B4-BE49-F238E27FC236}">
                  <a16:creationId xmlns:a16="http://schemas.microsoft.com/office/drawing/2014/main" id="{2CC5FAF8-0328-357B-D0D2-CE227846760A}"/>
                </a:ext>
              </a:extLst>
            </p:cNvPr>
            <p:cNvSpPr/>
            <p:nvPr/>
          </p:nvSpPr>
          <p:spPr>
            <a:xfrm>
              <a:off x="0" y="0"/>
              <a:ext cx="1192821" cy="270060"/>
            </a:xfrm>
            <a:custGeom>
              <a:avLst/>
              <a:gdLst/>
              <a:ahLst/>
              <a:cxnLst/>
              <a:rect l="l" t="t" r="r" b="b"/>
              <a:pathLst>
                <a:path w="1192821" h="270060">
                  <a:moveTo>
                    <a:pt x="87180" y="0"/>
                  </a:moveTo>
                  <a:lnTo>
                    <a:pt x="1105640" y="0"/>
                  </a:lnTo>
                  <a:cubicBezTo>
                    <a:pt x="1153789" y="0"/>
                    <a:pt x="1192821" y="39032"/>
                    <a:pt x="1192821" y="87180"/>
                  </a:cubicBezTo>
                  <a:lnTo>
                    <a:pt x="1192821" y="182880"/>
                  </a:lnTo>
                  <a:cubicBezTo>
                    <a:pt x="1192821" y="206002"/>
                    <a:pt x="1183636" y="228176"/>
                    <a:pt x="1167286" y="244526"/>
                  </a:cubicBezTo>
                  <a:cubicBezTo>
                    <a:pt x="1150937" y="260875"/>
                    <a:pt x="1128762" y="270060"/>
                    <a:pt x="1105640" y="270060"/>
                  </a:cubicBezTo>
                  <a:lnTo>
                    <a:pt x="87180" y="270060"/>
                  </a:lnTo>
                  <a:cubicBezTo>
                    <a:pt x="39032" y="270060"/>
                    <a:pt x="0" y="231028"/>
                    <a:pt x="0" y="182880"/>
                  </a:cubicBezTo>
                  <a:lnTo>
                    <a:pt x="0" y="87180"/>
                  </a:lnTo>
                  <a:cubicBezTo>
                    <a:pt x="0" y="39032"/>
                    <a:pt x="39032" y="0"/>
                    <a:pt x="87180" y="0"/>
                  </a:cubicBezTo>
                  <a:close/>
                </a:path>
              </a:pathLst>
            </a:custGeom>
            <a:solidFill>
              <a:srgbClr val="3C346A"/>
            </a:solidFill>
          </p:spPr>
          <p:txBody>
            <a:bodyPr/>
            <a:lstStyle/>
            <a:p>
              <a:endParaRPr lang="en-US"/>
            </a:p>
          </p:txBody>
        </p:sp>
        <p:sp>
          <p:nvSpPr>
            <p:cNvPr id="62" name="TextBox 4">
              <a:extLst>
                <a:ext uri="{FF2B5EF4-FFF2-40B4-BE49-F238E27FC236}">
                  <a16:creationId xmlns:a16="http://schemas.microsoft.com/office/drawing/2014/main" id="{3D696303-1657-812E-2E6B-A9FC4FCE7D5A}"/>
                </a:ext>
              </a:extLst>
            </p:cNvPr>
            <p:cNvSpPr txBox="1"/>
            <p:nvPr/>
          </p:nvSpPr>
          <p:spPr>
            <a:xfrm>
              <a:off x="0" y="-28575"/>
              <a:ext cx="1192821" cy="298635"/>
            </a:xfrm>
            <a:prstGeom prst="rect">
              <a:avLst/>
            </a:prstGeom>
          </p:spPr>
          <p:txBody>
            <a:bodyPr lIns="50800" tIns="50800" rIns="50800" bIns="50800" rtlCol="0" anchor="ctr"/>
            <a:lstStyle/>
            <a:p>
              <a:pPr algn="ctr">
                <a:lnSpc>
                  <a:spcPts val="2659"/>
                </a:lnSpc>
              </a:pPr>
              <a:endParaRPr/>
            </a:p>
          </p:txBody>
        </p:sp>
      </p:grpSp>
      <p:grpSp>
        <p:nvGrpSpPr>
          <p:cNvPr id="63" name="Group 5">
            <a:extLst>
              <a:ext uri="{FF2B5EF4-FFF2-40B4-BE49-F238E27FC236}">
                <a16:creationId xmlns:a16="http://schemas.microsoft.com/office/drawing/2014/main" id="{57704FAA-111F-8BD6-4E9A-6414C67791E2}"/>
              </a:ext>
            </a:extLst>
          </p:cNvPr>
          <p:cNvGrpSpPr/>
          <p:nvPr userDrawn="1"/>
        </p:nvGrpSpPr>
        <p:grpSpPr>
          <a:xfrm>
            <a:off x="12700745" y="2851137"/>
            <a:ext cx="819044" cy="1198699"/>
            <a:chOff x="0" y="0"/>
            <a:chExt cx="5740400" cy="8401276"/>
          </a:xfrm>
        </p:grpSpPr>
        <p:sp>
          <p:nvSpPr>
            <p:cNvPr id="64" name="Freeform 6">
              <a:extLst>
                <a:ext uri="{FF2B5EF4-FFF2-40B4-BE49-F238E27FC236}">
                  <a16:creationId xmlns:a16="http://schemas.microsoft.com/office/drawing/2014/main" id="{AB3964EA-C86D-F3D6-A57D-56F265040923}"/>
                </a:ext>
              </a:extLst>
            </p:cNvPr>
            <p:cNvSpPr/>
            <p:nvPr/>
          </p:nvSpPr>
          <p:spPr>
            <a:xfrm>
              <a:off x="0" y="0"/>
              <a:ext cx="5740400" cy="8401276"/>
            </a:xfrm>
            <a:custGeom>
              <a:avLst/>
              <a:gdLst/>
              <a:ahLst/>
              <a:cxnLst/>
              <a:rect l="l" t="t" r="r" b="b"/>
              <a:pathLst>
                <a:path w="5740400" h="8401276">
                  <a:moveTo>
                    <a:pt x="5435600" y="0"/>
                  </a:moveTo>
                  <a:lnTo>
                    <a:pt x="304800" y="0"/>
                  </a:lnTo>
                  <a:cubicBezTo>
                    <a:pt x="135890" y="0"/>
                    <a:pt x="0" y="135890"/>
                    <a:pt x="0" y="304800"/>
                  </a:cubicBezTo>
                  <a:lnTo>
                    <a:pt x="0" y="8096476"/>
                  </a:lnTo>
                  <a:cubicBezTo>
                    <a:pt x="0" y="8265385"/>
                    <a:pt x="135890" y="8401276"/>
                    <a:pt x="304800" y="8401276"/>
                  </a:cubicBezTo>
                  <a:lnTo>
                    <a:pt x="5435600" y="8401276"/>
                  </a:lnTo>
                  <a:cubicBezTo>
                    <a:pt x="5604510" y="8401276"/>
                    <a:pt x="5740400" y="8265385"/>
                    <a:pt x="5740400" y="8096476"/>
                  </a:cubicBezTo>
                  <a:lnTo>
                    <a:pt x="5740400" y="304800"/>
                  </a:lnTo>
                  <a:cubicBezTo>
                    <a:pt x="5740400" y="135890"/>
                    <a:pt x="5604510" y="0"/>
                    <a:pt x="5435600" y="0"/>
                  </a:cubicBezTo>
                  <a:close/>
                </a:path>
              </a:pathLst>
            </a:custGeom>
            <a:solidFill>
              <a:srgbClr val="77BF43"/>
            </a:solidFill>
          </p:spPr>
          <p:txBody>
            <a:bodyPr/>
            <a:lstStyle/>
            <a:p>
              <a:endParaRPr lang="en-US"/>
            </a:p>
          </p:txBody>
        </p:sp>
      </p:grpSp>
      <p:sp>
        <p:nvSpPr>
          <p:cNvPr id="66" name="Text Placeholder 47">
            <a:extLst>
              <a:ext uri="{FF2B5EF4-FFF2-40B4-BE49-F238E27FC236}">
                <a16:creationId xmlns:a16="http://schemas.microsoft.com/office/drawing/2014/main" id="{CAA05A6F-75EF-741E-6677-1981BC6B56A2}"/>
              </a:ext>
            </a:extLst>
          </p:cNvPr>
          <p:cNvSpPr>
            <a:spLocks noGrp="1"/>
          </p:cNvSpPr>
          <p:nvPr>
            <p:ph type="body" sz="quarter" idx="23" hasCustomPrompt="1"/>
          </p:nvPr>
        </p:nvSpPr>
        <p:spPr>
          <a:xfrm>
            <a:off x="12984480" y="3269502"/>
            <a:ext cx="4192090" cy="658268"/>
          </a:xfrm>
        </p:spPr>
        <p:txBody>
          <a:bodyPr>
            <a:noAutofit/>
          </a:bodyPr>
          <a:lstStyle>
            <a:lvl1pPr marL="0" indent="0" algn="ctr">
              <a:buNone/>
              <a:defRPr sz="2400">
                <a:solidFill>
                  <a:schemeClr val="bg1"/>
                </a:solidFill>
              </a:defRPr>
            </a:lvl1pPr>
          </a:lstStyle>
          <a:p>
            <a:pPr lvl="0"/>
            <a:r>
              <a:rPr lang="en-US" dirty="0"/>
              <a:t>Insert Title</a:t>
            </a:r>
          </a:p>
        </p:txBody>
      </p:sp>
      <p:sp>
        <p:nvSpPr>
          <p:cNvPr id="67" name="Text Placeholder 47">
            <a:extLst>
              <a:ext uri="{FF2B5EF4-FFF2-40B4-BE49-F238E27FC236}">
                <a16:creationId xmlns:a16="http://schemas.microsoft.com/office/drawing/2014/main" id="{36AC5EEE-9AD7-497D-D6CE-D4387180F0B5}"/>
              </a:ext>
            </a:extLst>
          </p:cNvPr>
          <p:cNvSpPr>
            <a:spLocks noGrp="1"/>
          </p:cNvSpPr>
          <p:nvPr>
            <p:ph type="body" sz="quarter" idx="24" hasCustomPrompt="1"/>
          </p:nvPr>
        </p:nvSpPr>
        <p:spPr>
          <a:xfrm>
            <a:off x="12670265" y="4155158"/>
            <a:ext cx="4559471" cy="2207542"/>
          </a:xfrm>
        </p:spPr>
        <p:txBody>
          <a:bodyPr>
            <a:noAutofit/>
          </a:bodyPr>
          <a:lstStyle>
            <a:lvl1pPr marL="0" indent="0" algn="ctr">
              <a:buNone/>
              <a:defRPr sz="1800">
                <a:solidFill>
                  <a:srgbClr val="3C346A"/>
                </a:solidFill>
                <a:latin typeface="Garet" panose="020B0604020202020204" charset="0"/>
              </a:defRPr>
            </a:lvl1pPr>
          </a:lstStyle>
          <a:p>
            <a:pPr lvl="0"/>
            <a:r>
              <a:rPr lang="en-US" dirty="0"/>
              <a:t>Insert Text</a:t>
            </a:r>
          </a:p>
        </p:txBody>
      </p:sp>
      <p:sp>
        <p:nvSpPr>
          <p:cNvPr id="92" name="Text Placeholder 47">
            <a:extLst>
              <a:ext uri="{FF2B5EF4-FFF2-40B4-BE49-F238E27FC236}">
                <a16:creationId xmlns:a16="http://schemas.microsoft.com/office/drawing/2014/main" id="{600FA74E-E45F-A76B-DAC5-4EC4CC0911A7}"/>
              </a:ext>
            </a:extLst>
          </p:cNvPr>
          <p:cNvSpPr>
            <a:spLocks noGrp="1"/>
          </p:cNvSpPr>
          <p:nvPr>
            <p:ph type="body" sz="quarter" idx="31" hasCustomPrompt="1"/>
          </p:nvPr>
        </p:nvSpPr>
        <p:spPr>
          <a:xfrm>
            <a:off x="1171465" y="3170296"/>
            <a:ext cx="605896" cy="509106"/>
          </a:xfrm>
        </p:spPr>
        <p:txBody>
          <a:bodyPr>
            <a:noAutofit/>
          </a:bodyPr>
          <a:lstStyle>
            <a:lvl1pPr marL="0" indent="0" algn="ctr">
              <a:buNone/>
              <a:defRPr sz="3200">
                <a:solidFill>
                  <a:srgbClr val="3C346A"/>
                </a:solidFill>
              </a:defRPr>
            </a:lvl1pPr>
          </a:lstStyle>
          <a:p>
            <a:pPr lvl="0"/>
            <a:r>
              <a:rPr lang="en-US" dirty="0"/>
              <a:t>1.</a:t>
            </a:r>
          </a:p>
        </p:txBody>
      </p:sp>
      <p:sp>
        <p:nvSpPr>
          <p:cNvPr id="93" name="Text Placeholder 47">
            <a:extLst>
              <a:ext uri="{FF2B5EF4-FFF2-40B4-BE49-F238E27FC236}">
                <a16:creationId xmlns:a16="http://schemas.microsoft.com/office/drawing/2014/main" id="{A6E1EE15-1BC8-DDFA-A996-2C014BFE9995}"/>
              </a:ext>
            </a:extLst>
          </p:cNvPr>
          <p:cNvSpPr>
            <a:spLocks noGrp="1"/>
          </p:cNvSpPr>
          <p:nvPr>
            <p:ph type="body" sz="quarter" idx="32" hasCustomPrompt="1"/>
          </p:nvPr>
        </p:nvSpPr>
        <p:spPr>
          <a:xfrm>
            <a:off x="7153705" y="3170296"/>
            <a:ext cx="605896" cy="509106"/>
          </a:xfrm>
        </p:spPr>
        <p:txBody>
          <a:bodyPr>
            <a:noAutofit/>
          </a:bodyPr>
          <a:lstStyle>
            <a:lvl1pPr marL="0" indent="0" algn="ctr">
              <a:buNone/>
              <a:defRPr sz="3200">
                <a:solidFill>
                  <a:srgbClr val="3C346A"/>
                </a:solidFill>
              </a:defRPr>
            </a:lvl1pPr>
          </a:lstStyle>
          <a:p>
            <a:pPr lvl="0"/>
            <a:r>
              <a:rPr lang="en-US" dirty="0"/>
              <a:t>2.</a:t>
            </a:r>
          </a:p>
        </p:txBody>
      </p:sp>
      <p:sp>
        <p:nvSpPr>
          <p:cNvPr id="94" name="Text Placeholder 47">
            <a:extLst>
              <a:ext uri="{FF2B5EF4-FFF2-40B4-BE49-F238E27FC236}">
                <a16:creationId xmlns:a16="http://schemas.microsoft.com/office/drawing/2014/main" id="{9972FD34-C494-CE24-82B4-46B66F2BE6C8}"/>
              </a:ext>
            </a:extLst>
          </p:cNvPr>
          <p:cNvSpPr>
            <a:spLocks noGrp="1"/>
          </p:cNvSpPr>
          <p:nvPr>
            <p:ph type="body" sz="quarter" idx="33" hasCustomPrompt="1"/>
          </p:nvPr>
        </p:nvSpPr>
        <p:spPr>
          <a:xfrm>
            <a:off x="12786552" y="3182862"/>
            <a:ext cx="605896" cy="509106"/>
          </a:xfrm>
        </p:spPr>
        <p:txBody>
          <a:bodyPr>
            <a:noAutofit/>
          </a:bodyPr>
          <a:lstStyle>
            <a:lvl1pPr marL="0" indent="0" algn="ctr">
              <a:buNone/>
              <a:defRPr sz="3200">
                <a:solidFill>
                  <a:srgbClr val="3C346A"/>
                </a:solidFill>
              </a:defRPr>
            </a:lvl1pPr>
          </a:lstStyle>
          <a:p>
            <a:pPr lvl="0"/>
            <a:r>
              <a:rPr lang="en-US" dirty="0"/>
              <a:t>3.</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7/11/2024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9" name="Picture 8" descr="A green text on a black background&#10;&#10;Description automatically generated">
            <a:extLst>
              <a:ext uri="{FF2B5EF4-FFF2-40B4-BE49-F238E27FC236}">
                <a16:creationId xmlns:a16="http://schemas.microsoft.com/office/drawing/2014/main" id="{8012A192-3D58-C31F-D101-D3DD43BB25C5}"/>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5849600" y="9237193"/>
            <a:ext cx="1987521" cy="676504"/>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4" r:id="rId10"/>
    <p:sldLayoutId id="2147483660" r:id="rId11"/>
    <p:sldLayoutId id="2147483661" r:id="rId12"/>
    <p:sldLayoutId id="2147483662" r:id="rId13"/>
    <p:sldLayoutId id="2147483663" r:id="rId14"/>
  </p:sldLayoutIdLst>
  <p:txStyles>
    <p:titleStyle>
      <a:lvl1pPr algn="ctr" defTabSz="914400" rtl="0" eaLnBrk="1" latinLnBrk="0" hangingPunct="1">
        <a:spcBef>
          <a:spcPct val="0"/>
        </a:spcBef>
        <a:buNone/>
        <a:defRPr sz="4000" kern="1200">
          <a:solidFill>
            <a:schemeClr val="tx1"/>
          </a:solidFill>
          <a:latin typeface="Garet Bold" panose="020B060402020202020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Garet Bold" panose="020B060402020202020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2.xml"/><Relationship Id="rId1" Type="http://schemas.openxmlformats.org/officeDocument/2006/relationships/video" Target="https://www.youtube.com/embed/sgCtfRGLmi8?feature=oembed" TargetMode="External"/><Relationship Id="rId5" Type="http://schemas.openxmlformats.org/officeDocument/2006/relationships/hyperlink" Target="https://www.youtube.com/watch?v=sgCtfRGLmi8" TargetMode="Externa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hyperlink" Target="https://www.mayoclinic.org/healthy-lifestyle/childrens-health/in-depth/mental-illness-in-children/art-20046577#:~:text=Warning%20signs%20that%20your%20child,or%20talking%20about%20hurting%20oneself." TargetMode="External"/><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hyperlink" Target="https://www.hopkinsmedicine.org/news/articles/2017/02/your-childs-mental-health-myths-and-facts#:~:text=Myth%3A%20Children%20don't%20experience,signs%20of%20distress%20are%20benign." TargetMode="External"/><Relationship Id="rId2" Type="http://schemas.openxmlformats.org/officeDocument/2006/relationships/notesSlide" Target="../notesSlides/notesSlide8.xml"/><Relationship Id="rId1" Type="http://schemas.openxmlformats.org/officeDocument/2006/relationships/slideLayout" Target="../slideLayouts/slideLayout14.xml"/><Relationship Id="rId5" Type="http://schemas.openxmlformats.org/officeDocument/2006/relationships/hyperlink" Target="https://mhanational.org/issues/2022/mental-health-america-youth-data#:~:text=Youth%20with%20Severe%20Major%20Depressive%20Episode%202022&amp;text=10.6%25%20of%20youth%20(or%20over,cope%20with%20severe%20major%20depression." TargetMode="External"/><Relationship Id="rId4" Type="http://schemas.openxmlformats.org/officeDocument/2006/relationships/hyperlink" Target="https://www.samhsa.gov/mental-health/myths-and-fact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FA1F5E7-EFCC-A489-A7AF-51FF5D1E1EB5}"/>
              </a:ext>
            </a:extLst>
          </p:cNvPr>
          <p:cNvSpPr>
            <a:spLocks noGrp="1"/>
          </p:cNvSpPr>
          <p:nvPr>
            <p:ph type="body" sz="quarter" idx="13"/>
          </p:nvPr>
        </p:nvSpPr>
        <p:spPr>
          <a:xfrm>
            <a:off x="254479" y="8780223"/>
            <a:ext cx="7772400" cy="1259456"/>
          </a:xfrm>
        </p:spPr>
        <p:txBody>
          <a:bodyPr vert="horz" lIns="91440" tIns="45720" rIns="91440" bIns="45720" rtlCol="0" anchor="t">
            <a:normAutofit/>
          </a:bodyPr>
          <a:lstStyle/>
          <a:p>
            <a:r>
              <a:rPr lang="en-US" dirty="0">
                <a:latin typeface="Open Sans"/>
                <a:ea typeface="Open Sans"/>
                <a:cs typeface="Open Sans"/>
              </a:rPr>
              <a:t>A Customizable Slide Deck for Building the Capacity of Families</a:t>
            </a:r>
            <a:endParaRPr lang="en-US" dirty="0"/>
          </a:p>
          <a:p>
            <a:endParaRPr lang="fr-FR" dirty="0"/>
          </a:p>
        </p:txBody>
      </p:sp>
      <p:sp>
        <p:nvSpPr>
          <p:cNvPr id="5" name="Text Placeholder 4">
            <a:extLst>
              <a:ext uri="{FF2B5EF4-FFF2-40B4-BE49-F238E27FC236}">
                <a16:creationId xmlns:a16="http://schemas.microsoft.com/office/drawing/2014/main" id="{4A274DA2-DD2D-B978-FA4F-DE8900605CD9}"/>
              </a:ext>
            </a:extLst>
          </p:cNvPr>
          <p:cNvSpPr>
            <a:spLocks noGrp="1"/>
          </p:cNvSpPr>
          <p:nvPr>
            <p:ph type="body" sz="quarter" idx="14"/>
          </p:nvPr>
        </p:nvSpPr>
        <p:spPr>
          <a:xfrm>
            <a:off x="254480" y="6321628"/>
            <a:ext cx="7467600" cy="2242933"/>
          </a:xfrm>
        </p:spPr>
        <p:txBody>
          <a:bodyPr vert="horz" lIns="91440" tIns="45720" rIns="91440" bIns="45720" rtlCol="0" anchor="t">
            <a:normAutofit fontScale="85000" lnSpcReduction="20000"/>
          </a:bodyPr>
          <a:lstStyle/>
          <a:p>
            <a:r>
              <a:rPr lang="en-US" dirty="0">
                <a:latin typeface="Garet Bold"/>
                <a:ea typeface="Open Sans"/>
                <a:cs typeface="Open Sans"/>
              </a:rPr>
              <a:t>Introduction to Youth Mental Health</a:t>
            </a:r>
            <a:endParaRPr lang="en-US" dirty="0"/>
          </a:p>
        </p:txBody>
      </p:sp>
    </p:spTree>
    <p:extLst>
      <p:ext uri="{BB962C8B-B14F-4D97-AF65-F5344CB8AC3E}">
        <p14:creationId xmlns:p14="http://schemas.microsoft.com/office/powerpoint/2010/main" val="39421109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1EDE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B504F-AAB8-87AF-B285-F6E2D6AAF307}"/>
              </a:ext>
            </a:extLst>
          </p:cNvPr>
          <p:cNvSpPr>
            <a:spLocks noGrp="1"/>
          </p:cNvSpPr>
          <p:nvPr>
            <p:ph type="title"/>
          </p:nvPr>
        </p:nvSpPr>
        <p:spPr>
          <a:xfrm>
            <a:off x="1" y="114300"/>
            <a:ext cx="18288000" cy="1281113"/>
          </a:xfrm>
        </p:spPr>
        <p:txBody>
          <a:bodyPr>
            <a:normAutofit/>
          </a:bodyPr>
          <a:lstStyle/>
          <a:p>
            <a:r>
              <a:rPr lang="en-US" dirty="0"/>
              <a:t>We all have mental health</a:t>
            </a:r>
          </a:p>
        </p:txBody>
      </p:sp>
      <p:pic>
        <p:nvPicPr>
          <p:cNvPr id="4" name="Online Media 3" descr="What is mental health?">
            <a:hlinkClick r:id="" action="ppaction://media"/>
            <a:extLst>
              <a:ext uri="{FF2B5EF4-FFF2-40B4-BE49-F238E27FC236}">
                <a16:creationId xmlns:a16="http://schemas.microsoft.com/office/drawing/2014/main" id="{63EB30A6-6543-BF15-7B4D-04A94A67852D}"/>
              </a:ext>
            </a:extLst>
          </p:cNvPr>
          <p:cNvPicPr>
            <a:picLocks noGrp="1" noRot="1" noChangeAspect="1"/>
          </p:cNvPicPr>
          <p:nvPr>
            <p:ph idx="1"/>
            <a:videoFile r:link="rId1"/>
          </p:nvPr>
        </p:nvPicPr>
        <p:blipFill>
          <a:blip r:embed="rId4"/>
          <a:stretch>
            <a:fillRect/>
          </a:stretch>
        </p:blipFill>
        <p:spPr>
          <a:xfrm>
            <a:off x="2580353" y="1376686"/>
            <a:ext cx="13127293" cy="7417423"/>
          </a:xfrm>
          <a:prstGeom prst="rect">
            <a:avLst/>
          </a:prstGeom>
        </p:spPr>
      </p:pic>
      <p:sp>
        <p:nvSpPr>
          <p:cNvPr id="3" name="TextBox 2">
            <a:extLst>
              <a:ext uri="{FF2B5EF4-FFF2-40B4-BE49-F238E27FC236}">
                <a16:creationId xmlns:a16="http://schemas.microsoft.com/office/drawing/2014/main" id="{1B4CE8A5-94FD-83FD-9750-D6CF84BC062D}"/>
              </a:ext>
            </a:extLst>
          </p:cNvPr>
          <p:cNvSpPr txBox="1"/>
          <p:nvPr/>
        </p:nvSpPr>
        <p:spPr>
          <a:xfrm>
            <a:off x="2589394" y="9029700"/>
            <a:ext cx="2592029" cy="507831"/>
          </a:xfrm>
          <a:prstGeom prst="rect">
            <a:avLst/>
          </a:prstGeom>
          <a:noFill/>
        </p:spPr>
        <p:txBody>
          <a:bodyPr wrap="square" rtlCol="0">
            <a:spAutoFit/>
          </a:bodyPr>
          <a:lstStyle/>
          <a:p>
            <a:r>
              <a:rPr lang="en-US" sz="2700" dirty="0"/>
              <a:t>Source: </a:t>
            </a:r>
            <a:r>
              <a:rPr lang="en-US" sz="2700" dirty="0">
                <a:hlinkClick r:id="rId5"/>
              </a:rPr>
              <a:t>YouTube</a:t>
            </a:r>
            <a:endParaRPr lang="en-US" sz="2700" dirty="0"/>
          </a:p>
        </p:txBody>
      </p:sp>
    </p:spTree>
    <p:extLst>
      <p:ext uri="{BB962C8B-B14F-4D97-AF65-F5344CB8AC3E}">
        <p14:creationId xmlns:p14="http://schemas.microsoft.com/office/powerpoint/2010/main" val="600609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1EDEC"/>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7061881-19B1-AEE6-2515-8B5797DD2F11}"/>
              </a:ext>
            </a:extLst>
          </p:cNvPr>
          <p:cNvSpPr>
            <a:spLocks noGrp="1"/>
          </p:cNvSpPr>
          <p:nvPr>
            <p:ph type="body" sz="quarter" idx="19"/>
          </p:nvPr>
        </p:nvSpPr>
        <p:spPr>
          <a:xfrm>
            <a:off x="1428750" y="3269502"/>
            <a:ext cx="4192090" cy="658268"/>
          </a:xfrm>
        </p:spPr>
        <p:txBody>
          <a:bodyPr/>
          <a:lstStyle/>
          <a:p>
            <a:r>
              <a:rPr lang="en-US" dirty="0"/>
              <a:t>Mind</a:t>
            </a:r>
          </a:p>
        </p:txBody>
      </p:sp>
      <p:sp>
        <p:nvSpPr>
          <p:cNvPr id="12" name="Text Placeholder 11">
            <a:extLst>
              <a:ext uri="{FF2B5EF4-FFF2-40B4-BE49-F238E27FC236}">
                <a16:creationId xmlns:a16="http://schemas.microsoft.com/office/drawing/2014/main" id="{727E5E7F-B551-18EA-5E52-9F629E457843}"/>
              </a:ext>
            </a:extLst>
          </p:cNvPr>
          <p:cNvSpPr>
            <a:spLocks noGrp="1"/>
          </p:cNvSpPr>
          <p:nvPr>
            <p:ph type="body" sz="quarter" idx="21"/>
          </p:nvPr>
        </p:nvSpPr>
        <p:spPr>
          <a:xfrm>
            <a:off x="7372350" y="3256431"/>
            <a:ext cx="4192090" cy="658268"/>
          </a:xfrm>
        </p:spPr>
        <p:txBody>
          <a:bodyPr/>
          <a:lstStyle/>
          <a:p>
            <a:r>
              <a:rPr lang="en-US" dirty="0"/>
              <a:t>Body</a:t>
            </a:r>
          </a:p>
        </p:txBody>
      </p:sp>
      <p:sp>
        <p:nvSpPr>
          <p:cNvPr id="15" name="Text Placeholder 14">
            <a:extLst>
              <a:ext uri="{FF2B5EF4-FFF2-40B4-BE49-F238E27FC236}">
                <a16:creationId xmlns:a16="http://schemas.microsoft.com/office/drawing/2014/main" id="{50B4134C-3631-95D8-0E28-696B03E8FDC0}"/>
              </a:ext>
            </a:extLst>
          </p:cNvPr>
          <p:cNvSpPr>
            <a:spLocks noGrp="1"/>
          </p:cNvSpPr>
          <p:nvPr>
            <p:ph type="body" sz="quarter" idx="23"/>
          </p:nvPr>
        </p:nvSpPr>
        <p:spPr>
          <a:xfrm>
            <a:off x="13032215" y="3269502"/>
            <a:ext cx="4192090" cy="658268"/>
          </a:xfrm>
        </p:spPr>
        <p:txBody>
          <a:bodyPr/>
          <a:lstStyle/>
          <a:p>
            <a:r>
              <a:rPr lang="en-US" dirty="0"/>
              <a:t>Relationships</a:t>
            </a:r>
          </a:p>
        </p:txBody>
      </p:sp>
      <p:sp>
        <p:nvSpPr>
          <p:cNvPr id="2" name="Title 1">
            <a:extLst>
              <a:ext uri="{FF2B5EF4-FFF2-40B4-BE49-F238E27FC236}">
                <a16:creationId xmlns:a16="http://schemas.microsoft.com/office/drawing/2014/main" id="{18D32E06-92D7-AEB8-4795-6FC7A0749563}"/>
              </a:ext>
            </a:extLst>
          </p:cNvPr>
          <p:cNvSpPr>
            <a:spLocks noGrp="1"/>
          </p:cNvSpPr>
          <p:nvPr>
            <p:ph type="title" idx="4294967295"/>
          </p:nvPr>
        </p:nvSpPr>
        <p:spPr>
          <a:xfrm>
            <a:off x="0" y="193675"/>
            <a:ext cx="18288000" cy="1989138"/>
          </a:xfrm>
        </p:spPr>
        <p:txBody>
          <a:bodyPr/>
          <a:lstStyle/>
          <a:p>
            <a:r>
              <a:rPr lang="en-US" dirty="0"/>
              <a:t>Supporting Mental Health at Home</a:t>
            </a:r>
          </a:p>
        </p:txBody>
      </p:sp>
      <p:sp>
        <p:nvSpPr>
          <p:cNvPr id="9" name="TextBox 8">
            <a:extLst>
              <a:ext uri="{FF2B5EF4-FFF2-40B4-BE49-F238E27FC236}">
                <a16:creationId xmlns:a16="http://schemas.microsoft.com/office/drawing/2014/main" id="{49EE4044-1B3E-9B08-2F5E-52C097F0EC3E}"/>
              </a:ext>
            </a:extLst>
          </p:cNvPr>
          <p:cNvSpPr txBox="1"/>
          <p:nvPr/>
        </p:nvSpPr>
        <p:spPr>
          <a:xfrm>
            <a:off x="1428750" y="4356491"/>
            <a:ext cx="4192090" cy="3785652"/>
          </a:xfrm>
          <a:prstGeom prst="rect">
            <a:avLst/>
          </a:prstGeom>
          <a:noFill/>
        </p:spPr>
        <p:txBody>
          <a:bodyPr wrap="square" rtlCol="0">
            <a:spAutoFit/>
          </a:bodyPr>
          <a:lstStyle/>
          <a:p>
            <a:pPr marL="457200" indent="-457200">
              <a:buFont typeface="Arial" panose="020B0604020202020204" pitchFamily="34" charset="0"/>
              <a:buChar char="•"/>
            </a:pPr>
            <a:r>
              <a:rPr lang="en-US" sz="2400" dirty="0">
                <a:latin typeface="Open Sans" panose="020B0606030504020204" pitchFamily="34" charset="0"/>
                <a:ea typeface="Open Sans" panose="020B0606030504020204" pitchFamily="34" charset="0"/>
                <a:cs typeface="Open Sans" panose="020B0606030504020204" pitchFamily="34" charset="0"/>
              </a:rPr>
              <a:t>Practice mindfulness or mindful breathing </a:t>
            </a:r>
          </a:p>
          <a:p>
            <a:pPr marL="457200" indent="-457200">
              <a:buFont typeface="Arial" panose="020B0604020202020204" pitchFamily="34" charset="0"/>
              <a:buChar char="•"/>
            </a:pPr>
            <a:r>
              <a:rPr lang="en-US" sz="2400" dirty="0">
                <a:latin typeface="Open Sans" panose="020B0606030504020204" pitchFamily="34" charset="0"/>
                <a:ea typeface="Open Sans" panose="020B0606030504020204" pitchFamily="34" charset="0"/>
                <a:cs typeface="Open Sans" panose="020B0606030504020204" pitchFamily="34" charset="0"/>
              </a:rPr>
              <a:t>Create calm spaces in your home </a:t>
            </a:r>
          </a:p>
          <a:p>
            <a:pPr marL="457200" indent="-457200">
              <a:buFont typeface="Arial" panose="020B0604020202020204" pitchFamily="34" charset="0"/>
              <a:buChar char="•"/>
            </a:pPr>
            <a:r>
              <a:rPr lang="en-US" sz="2400" dirty="0">
                <a:latin typeface="Open Sans" panose="020B0606030504020204" pitchFamily="34" charset="0"/>
                <a:ea typeface="Open Sans" panose="020B0606030504020204" pitchFamily="34" charset="0"/>
                <a:cs typeface="Open Sans" panose="020B0606030504020204" pitchFamily="34" charset="0"/>
              </a:rPr>
              <a:t>Schedule in down time for your family to relax</a:t>
            </a:r>
          </a:p>
          <a:p>
            <a:pPr marL="457200" indent="-457200">
              <a:buFont typeface="Arial" panose="020B0604020202020204" pitchFamily="34" charset="0"/>
              <a:buChar char="•"/>
            </a:pPr>
            <a:r>
              <a:rPr lang="en-US" sz="2400" dirty="0">
                <a:latin typeface="Open Sans" panose="020B0606030504020204" pitchFamily="34" charset="0"/>
                <a:ea typeface="Open Sans" panose="020B0606030504020204" pitchFamily="34" charset="0"/>
                <a:cs typeface="Open Sans" panose="020B0606030504020204" pitchFamily="34" charset="0"/>
              </a:rPr>
              <a:t>Establish routines that work for everyone </a:t>
            </a:r>
          </a:p>
          <a:p>
            <a:pPr marL="457200" indent="-457200">
              <a:buFont typeface="Arial" panose="020B0604020202020204" pitchFamily="34" charset="0"/>
              <a:buChar char="•"/>
            </a:pPr>
            <a:r>
              <a:rPr lang="en-US" sz="2400" dirty="0">
                <a:latin typeface="Open Sans" panose="020B0606030504020204" pitchFamily="34" charset="0"/>
                <a:ea typeface="Open Sans" panose="020B0606030504020204" pitchFamily="34" charset="0"/>
                <a:cs typeface="Open Sans" panose="020B0606030504020204" pitchFamily="34" charset="0"/>
              </a:rPr>
              <a:t>Be mindful of family screen time </a:t>
            </a:r>
          </a:p>
        </p:txBody>
      </p:sp>
      <p:sp>
        <p:nvSpPr>
          <p:cNvPr id="10" name="TextBox 9">
            <a:extLst>
              <a:ext uri="{FF2B5EF4-FFF2-40B4-BE49-F238E27FC236}">
                <a16:creationId xmlns:a16="http://schemas.microsoft.com/office/drawing/2014/main" id="{702ED62C-3DD9-5C13-E02C-83FCC6491164}"/>
              </a:ext>
            </a:extLst>
          </p:cNvPr>
          <p:cNvSpPr txBox="1"/>
          <p:nvPr/>
        </p:nvSpPr>
        <p:spPr>
          <a:xfrm>
            <a:off x="7449475" y="4320974"/>
            <a:ext cx="4192090" cy="3785652"/>
          </a:xfrm>
          <a:prstGeom prst="rect">
            <a:avLst/>
          </a:prstGeom>
          <a:noFill/>
        </p:spPr>
        <p:txBody>
          <a:bodyPr wrap="square" rtlCol="0">
            <a:spAutoFit/>
          </a:bodyPr>
          <a:lstStyle/>
          <a:p>
            <a:pPr marL="457200" indent="-457200">
              <a:buFont typeface="Arial" panose="020B0604020202020204" pitchFamily="34" charset="0"/>
              <a:buChar char="•"/>
            </a:pPr>
            <a:r>
              <a:rPr lang="en-US" sz="2400" dirty="0">
                <a:latin typeface="Open Sans" panose="020B0606030504020204" pitchFamily="34" charset="0"/>
                <a:ea typeface="Open Sans" panose="020B0606030504020204" pitchFamily="34" charset="0"/>
                <a:cs typeface="Open Sans" panose="020B0606030504020204" pitchFamily="34" charset="0"/>
              </a:rPr>
              <a:t>Eat a variety of foods </a:t>
            </a:r>
          </a:p>
          <a:p>
            <a:pPr marL="457200" indent="-457200">
              <a:buFont typeface="Arial" panose="020B0604020202020204" pitchFamily="34" charset="0"/>
              <a:buChar char="•"/>
            </a:pPr>
            <a:r>
              <a:rPr lang="en-US" sz="2400" dirty="0">
                <a:latin typeface="Open Sans" panose="020B0606030504020204" pitchFamily="34" charset="0"/>
                <a:ea typeface="Open Sans" panose="020B0606030504020204" pitchFamily="34" charset="0"/>
                <a:cs typeface="Open Sans" panose="020B0606030504020204" pitchFamily="34" charset="0"/>
              </a:rPr>
              <a:t>Encourage movement</a:t>
            </a:r>
          </a:p>
          <a:p>
            <a:pPr marL="457200" indent="-457200">
              <a:buFont typeface="Arial" panose="020B0604020202020204" pitchFamily="34" charset="0"/>
              <a:buChar char="•"/>
            </a:pPr>
            <a:r>
              <a:rPr lang="en-US" sz="2400" dirty="0">
                <a:latin typeface="Open Sans" panose="020B0606030504020204" pitchFamily="34" charset="0"/>
                <a:ea typeface="Open Sans" panose="020B0606030504020204" pitchFamily="34" charset="0"/>
                <a:cs typeface="Open Sans" panose="020B0606030504020204" pitchFamily="34" charset="0"/>
              </a:rPr>
              <a:t>Establish and model healthy sleep habits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754021B5-2D94-41A5-21CD-B57424FDD0DF}"/>
              </a:ext>
            </a:extLst>
          </p:cNvPr>
          <p:cNvSpPr txBox="1"/>
          <p:nvPr/>
        </p:nvSpPr>
        <p:spPr>
          <a:xfrm>
            <a:off x="12941882" y="4317934"/>
            <a:ext cx="4100052" cy="3046988"/>
          </a:xfrm>
          <a:prstGeom prst="rect">
            <a:avLst/>
          </a:prstGeom>
          <a:noFill/>
        </p:spPr>
        <p:txBody>
          <a:bodyPr wrap="square" lIns="91440" tIns="45720" rIns="91440" bIns="45720" rtlCol="0" anchor="t">
            <a:spAutoFit/>
          </a:bodyPr>
          <a:lstStyle/>
          <a:p>
            <a:pPr marL="457200" indent="-457200">
              <a:buFont typeface="Arial" panose="020B0604020202020204" pitchFamily="34" charset="0"/>
              <a:buChar char="•"/>
            </a:pPr>
            <a:r>
              <a:rPr lang="en-US" sz="2400" dirty="0">
                <a:latin typeface="Open Sans" panose="020B0606030504020204" pitchFamily="34" charset="0"/>
                <a:ea typeface="Open Sans" panose="020B0606030504020204" pitchFamily="34" charset="0"/>
                <a:cs typeface="Open Sans" panose="020B0606030504020204" pitchFamily="34" charset="0"/>
              </a:rPr>
              <a:t>Practice self-care</a:t>
            </a:r>
          </a:p>
          <a:p>
            <a:pPr marL="457200" indent="-457200">
              <a:buFont typeface="Arial" panose="020B0604020202020204" pitchFamily="34" charset="0"/>
              <a:buChar char="•"/>
            </a:pPr>
            <a:r>
              <a:rPr lang="en-US" sz="2400" dirty="0">
                <a:latin typeface="Open Sans"/>
                <a:ea typeface="Open Sans"/>
                <a:cs typeface="Open Sans"/>
              </a:rPr>
              <a:t>Make time for friendships </a:t>
            </a:r>
            <a:endParaRPr lang="en-US" sz="2400" dirty="0">
              <a:latin typeface="Open Sans" panose="020B0606030504020204" pitchFamily="34" charset="0"/>
              <a:ea typeface="Open Sans" panose="020B0606030504020204" pitchFamily="34" charset="0"/>
              <a:cs typeface="Open Sans" panose="020B0606030504020204" pitchFamily="34" charset="0"/>
            </a:endParaRPr>
          </a:p>
          <a:p>
            <a:pPr marL="457200" indent="-457200">
              <a:buFont typeface="Arial" panose="020B0604020202020204" pitchFamily="34" charset="0"/>
              <a:buChar char="•"/>
            </a:pPr>
            <a:r>
              <a:rPr lang="en-US" sz="2400" dirty="0">
                <a:latin typeface="Open Sans"/>
                <a:ea typeface="Open Sans"/>
                <a:cs typeface="Open Sans"/>
              </a:rPr>
              <a:t>Reach out to others for laughter, connection, support, and advice </a:t>
            </a:r>
            <a:endParaRPr lang="en-US" sz="2400" dirty="0">
              <a:latin typeface="Open Sans" panose="020B0606030504020204" pitchFamily="34" charset="0"/>
              <a:ea typeface="Open Sans" panose="020B0606030504020204" pitchFamily="34" charset="0"/>
              <a:cs typeface="Open Sans" panose="020B0606030504020204" pitchFamily="34" charset="0"/>
            </a:endParaRPr>
          </a:p>
          <a:p>
            <a:pPr marL="457200" indent="-457200">
              <a:buFont typeface="Arial" panose="020B0604020202020204" pitchFamily="34" charset="0"/>
              <a:buChar char="•"/>
            </a:pPr>
            <a:r>
              <a:rPr lang="en-US" sz="2400" dirty="0">
                <a:latin typeface="Open Sans" panose="020B0606030504020204" pitchFamily="34" charset="0"/>
                <a:ea typeface="Open Sans" panose="020B0606030504020204" pitchFamily="34" charset="0"/>
                <a:cs typeface="Open Sans" panose="020B0606030504020204" pitchFamily="34" charset="0"/>
              </a:rPr>
              <a:t>Seek out professional help when needed </a:t>
            </a:r>
          </a:p>
        </p:txBody>
      </p:sp>
      <p:sp>
        <p:nvSpPr>
          <p:cNvPr id="20" name="TextBox 19">
            <a:extLst>
              <a:ext uri="{FF2B5EF4-FFF2-40B4-BE49-F238E27FC236}">
                <a16:creationId xmlns:a16="http://schemas.microsoft.com/office/drawing/2014/main" id="{EB27388D-EFC5-38C2-7A60-4B2644B7DE0B}"/>
              </a:ext>
            </a:extLst>
          </p:cNvPr>
          <p:cNvSpPr txBox="1"/>
          <p:nvPr/>
        </p:nvSpPr>
        <p:spPr>
          <a:xfrm>
            <a:off x="1143000" y="3140214"/>
            <a:ext cx="685800" cy="707886"/>
          </a:xfrm>
          <a:prstGeom prst="rect">
            <a:avLst/>
          </a:prstGeom>
          <a:noFill/>
        </p:spPr>
        <p:txBody>
          <a:bodyPr wrap="square" rtlCol="0">
            <a:spAutoFit/>
          </a:bodyPr>
          <a:lstStyle/>
          <a:p>
            <a:pPr algn="ctr"/>
            <a:r>
              <a:rPr lang="en-US" sz="4000" b="1" dirty="0">
                <a:latin typeface="Garet Bold" panose="020B0604020202020204" charset="0"/>
              </a:rPr>
              <a:t>1</a:t>
            </a:r>
            <a:endParaRPr lang="en-US" b="1" dirty="0">
              <a:latin typeface="Garet Bold" panose="020B0604020202020204" charset="0"/>
            </a:endParaRPr>
          </a:p>
        </p:txBody>
      </p:sp>
      <p:sp>
        <p:nvSpPr>
          <p:cNvPr id="21" name="TextBox 20">
            <a:extLst>
              <a:ext uri="{FF2B5EF4-FFF2-40B4-BE49-F238E27FC236}">
                <a16:creationId xmlns:a16="http://schemas.microsoft.com/office/drawing/2014/main" id="{B2344F1A-66FC-7971-9F5A-B6D0556968E1}"/>
              </a:ext>
            </a:extLst>
          </p:cNvPr>
          <p:cNvSpPr txBox="1"/>
          <p:nvPr/>
        </p:nvSpPr>
        <p:spPr>
          <a:xfrm>
            <a:off x="7088615" y="3115572"/>
            <a:ext cx="685800" cy="707886"/>
          </a:xfrm>
          <a:prstGeom prst="rect">
            <a:avLst/>
          </a:prstGeom>
          <a:noFill/>
        </p:spPr>
        <p:txBody>
          <a:bodyPr wrap="square" rtlCol="0">
            <a:spAutoFit/>
          </a:bodyPr>
          <a:lstStyle/>
          <a:p>
            <a:pPr algn="ctr"/>
            <a:r>
              <a:rPr lang="en-US" sz="4000" b="1" dirty="0">
                <a:latin typeface="Garet Bold" panose="020B0604020202020204" charset="0"/>
              </a:rPr>
              <a:t>2</a:t>
            </a:r>
            <a:endParaRPr lang="en-US" b="1" dirty="0">
              <a:latin typeface="Garet Bold" panose="020B0604020202020204" charset="0"/>
            </a:endParaRPr>
          </a:p>
        </p:txBody>
      </p:sp>
      <p:sp>
        <p:nvSpPr>
          <p:cNvPr id="22" name="TextBox 21">
            <a:extLst>
              <a:ext uri="{FF2B5EF4-FFF2-40B4-BE49-F238E27FC236}">
                <a16:creationId xmlns:a16="http://schemas.microsoft.com/office/drawing/2014/main" id="{705268D5-63B4-86B8-E5A6-6A4822B52704}"/>
              </a:ext>
            </a:extLst>
          </p:cNvPr>
          <p:cNvSpPr txBox="1"/>
          <p:nvPr/>
        </p:nvSpPr>
        <p:spPr>
          <a:xfrm>
            <a:off x="12801600" y="3133504"/>
            <a:ext cx="685800" cy="707886"/>
          </a:xfrm>
          <a:prstGeom prst="rect">
            <a:avLst/>
          </a:prstGeom>
          <a:noFill/>
        </p:spPr>
        <p:txBody>
          <a:bodyPr wrap="square" rtlCol="0">
            <a:spAutoFit/>
          </a:bodyPr>
          <a:lstStyle/>
          <a:p>
            <a:pPr algn="ctr"/>
            <a:r>
              <a:rPr lang="en-US" sz="4000" b="1" dirty="0">
                <a:latin typeface="Garet Bold" panose="020B0604020202020204" charset="0"/>
              </a:rPr>
              <a:t>3</a:t>
            </a:r>
            <a:endParaRPr lang="en-US" b="1" dirty="0">
              <a:latin typeface="Garet Bold" panose="020B0604020202020204" charset="0"/>
            </a:endParaRPr>
          </a:p>
        </p:txBody>
      </p:sp>
    </p:spTree>
    <p:extLst>
      <p:ext uri="{BB962C8B-B14F-4D97-AF65-F5344CB8AC3E}">
        <p14:creationId xmlns:p14="http://schemas.microsoft.com/office/powerpoint/2010/main" val="39851529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AD16DD8-DC60-3985-D0C0-3AE3C87BD040}"/>
              </a:ext>
            </a:extLst>
          </p:cNvPr>
          <p:cNvSpPr>
            <a:spLocks noGrp="1"/>
          </p:cNvSpPr>
          <p:nvPr>
            <p:ph type="body" sz="quarter" idx="10"/>
          </p:nvPr>
        </p:nvSpPr>
        <p:spPr>
          <a:xfrm>
            <a:off x="533401" y="1333500"/>
            <a:ext cx="8020049" cy="8603087"/>
          </a:xfrm>
        </p:spPr>
        <p:txBody>
          <a:bodyPr vert="horz" lIns="91440" tIns="45720" rIns="91440" bIns="45720" rtlCol="0" anchor="t">
            <a:noAutofit/>
          </a:bodyPr>
          <a:lstStyle/>
          <a:p>
            <a:pPr marL="676275" indent="0" algn="l" fontAlgn="ctr">
              <a:spcBef>
                <a:spcPts val="0"/>
              </a:spcBef>
              <a:buNone/>
            </a:pPr>
            <a:r>
              <a:rPr lang="en-US" sz="2400" b="0" dirty="0">
                <a:solidFill>
                  <a:srgbClr val="3C346A"/>
                </a:solidFill>
                <a:latin typeface="Open Sans"/>
                <a:ea typeface="Open Sans"/>
                <a:cs typeface="Open Sans"/>
              </a:rPr>
              <a:t>If your child displays these signs, talk to your pediatrician to see if they could benefit from additional support</a:t>
            </a:r>
            <a:endParaRPr lang="en-US" sz="2400" b="0" i="0" dirty="0">
              <a:solidFill>
                <a:srgbClr val="3C346A"/>
              </a:solidFill>
              <a:effectLst/>
              <a:latin typeface="Open Sans"/>
              <a:ea typeface="Open Sans"/>
              <a:cs typeface="Open Sans"/>
            </a:endParaRPr>
          </a:p>
          <a:p>
            <a:pPr marL="676275" algn="l">
              <a:spcBef>
                <a:spcPts val="0"/>
              </a:spcBef>
            </a:pPr>
            <a:endParaRPr lang="en-US" sz="2400" b="0" dirty="0">
              <a:solidFill>
                <a:srgbClr val="3C346A"/>
              </a:solidFill>
              <a:latin typeface="Open Sans"/>
              <a:ea typeface="Open Sans"/>
              <a:cs typeface="Open Sans"/>
            </a:endParaRPr>
          </a:p>
          <a:p>
            <a:pPr marL="676275" algn="l">
              <a:spcBef>
                <a:spcPts val="0"/>
              </a:spcBef>
            </a:pPr>
            <a:endParaRPr lang="en-US" sz="2400" b="0" dirty="0">
              <a:solidFill>
                <a:srgbClr val="3C346A"/>
              </a:solidFill>
              <a:latin typeface="Open Sans"/>
              <a:ea typeface="Open Sans"/>
              <a:cs typeface="Open Sans"/>
            </a:endParaRPr>
          </a:p>
          <a:p>
            <a:pPr marL="676275" algn="l">
              <a:spcBef>
                <a:spcPts val="0"/>
              </a:spcBef>
            </a:pPr>
            <a:r>
              <a:rPr lang="en-US" sz="2400" dirty="0">
                <a:solidFill>
                  <a:srgbClr val="3C346A"/>
                </a:solidFill>
                <a:latin typeface="Open Sans"/>
                <a:ea typeface="Open Sans"/>
                <a:cs typeface="Open Sans"/>
              </a:rPr>
              <a:t>Social-Emotional Changes</a:t>
            </a:r>
          </a:p>
          <a:p>
            <a:pPr marL="1019175" indent="-342900" algn="l">
              <a:spcBef>
                <a:spcPts val="0"/>
              </a:spcBef>
              <a:buChar char="•"/>
            </a:pPr>
            <a:r>
              <a:rPr lang="en-US" sz="2400" b="0" i="0" dirty="0">
                <a:solidFill>
                  <a:srgbClr val="3C346A"/>
                </a:solidFill>
                <a:effectLst/>
                <a:latin typeface="Open Sans"/>
                <a:ea typeface="Open Sans"/>
                <a:cs typeface="Open Sans"/>
              </a:rPr>
              <a:t>Feeling sad, empty, or hopeless all or most </a:t>
            </a:r>
            <a:r>
              <a:rPr lang="en-US" sz="2400" b="0" i="0">
                <a:solidFill>
                  <a:srgbClr val="3C346A"/>
                </a:solidFill>
                <a:effectLst/>
                <a:latin typeface="Open Sans"/>
                <a:ea typeface="Open Sans"/>
                <a:cs typeface="Open Sans"/>
              </a:rPr>
              <a:t>of 2 or more weeks</a:t>
            </a:r>
            <a:endParaRPr lang="en-US" sz="2400">
              <a:latin typeface="Open Sans"/>
            </a:endParaRPr>
          </a:p>
          <a:p>
            <a:pPr marL="1052195" indent="-375920" algn="l">
              <a:spcBef>
                <a:spcPts val="0"/>
              </a:spcBef>
              <a:buFont typeface="Arial,Sans-Serif" pitchFamily="34" charset="0"/>
              <a:buChar char="•"/>
            </a:pPr>
            <a:r>
              <a:rPr lang="en-US" sz="2400" b="0" dirty="0">
                <a:solidFill>
                  <a:srgbClr val="3C346A"/>
                </a:solidFill>
                <a:latin typeface="Open Sans"/>
                <a:ea typeface="Open Sans"/>
                <a:cs typeface="Arial"/>
              </a:rPr>
              <a:t>Extreme emotional outbursts </a:t>
            </a:r>
            <a:endParaRPr lang="en-US" sz="2400" b="0">
              <a:solidFill>
                <a:srgbClr val="3C346A"/>
              </a:solidFill>
              <a:latin typeface="Open Sans"/>
              <a:ea typeface="Open Sans"/>
              <a:cs typeface="Arial"/>
            </a:endParaRPr>
          </a:p>
          <a:p>
            <a:pPr marL="1052195" indent="-375920" algn="l" fontAlgn="ctr">
              <a:spcBef>
                <a:spcPts val="0"/>
              </a:spcBef>
              <a:buFont typeface="Arial,Sans-Serif" pitchFamily="34" charset="0"/>
              <a:buChar char="•"/>
            </a:pPr>
            <a:r>
              <a:rPr lang="en-US" sz="2400" b="0" dirty="0">
                <a:solidFill>
                  <a:srgbClr val="3C346A"/>
                </a:solidFill>
                <a:latin typeface="Open Sans"/>
                <a:ea typeface="Open Sans"/>
                <a:cs typeface="Arial"/>
              </a:rPr>
              <a:t>Trouble concentrating</a:t>
            </a:r>
          </a:p>
          <a:p>
            <a:pPr marL="1052195" indent="-375920" algn="l">
              <a:spcBef>
                <a:spcPts val="0"/>
              </a:spcBef>
              <a:buFont typeface="Arial,Sans-Serif" pitchFamily="34" charset="0"/>
              <a:buChar char="•"/>
            </a:pPr>
            <a:r>
              <a:rPr lang="en-US" sz="2400" b="0">
                <a:solidFill>
                  <a:srgbClr val="3C346A"/>
                </a:solidFill>
                <a:latin typeface="Open Sans"/>
                <a:ea typeface="Open Sans"/>
                <a:cs typeface="Arial"/>
              </a:rPr>
              <a:t>Changes in attitude towards school </a:t>
            </a:r>
          </a:p>
          <a:p>
            <a:pPr marL="676275" algn="l">
              <a:lnSpc>
                <a:spcPct val="160000"/>
              </a:lnSpc>
              <a:spcBef>
                <a:spcPts val="0"/>
              </a:spcBef>
            </a:pPr>
            <a:endParaRPr lang="en-US" sz="2400" b="0" dirty="0">
              <a:solidFill>
                <a:srgbClr val="3C346A"/>
              </a:solidFill>
              <a:latin typeface="Open Sans"/>
              <a:ea typeface="Open Sans"/>
              <a:cs typeface="Open Sans"/>
            </a:endParaRPr>
          </a:p>
          <a:p>
            <a:pPr marL="676275" algn="l">
              <a:lnSpc>
                <a:spcPct val="160000"/>
              </a:lnSpc>
              <a:spcBef>
                <a:spcPts val="0"/>
              </a:spcBef>
            </a:pPr>
            <a:r>
              <a:rPr lang="en-US" sz="2400" dirty="0">
                <a:solidFill>
                  <a:srgbClr val="3C346A"/>
                </a:solidFill>
                <a:latin typeface="Open Sans"/>
                <a:ea typeface="Open Sans"/>
                <a:cs typeface="Open Sans"/>
              </a:rPr>
              <a:t>Behavioral Changes</a:t>
            </a:r>
            <a:endParaRPr lang="en-US" dirty="0">
              <a:latin typeface="Garet"/>
              <a:ea typeface="Open Sans"/>
              <a:cs typeface="Open Sans"/>
            </a:endParaRPr>
          </a:p>
          <a:p>
            <a:pPr marL="1052195" indent="-375920" algn="l" fontAlgn="ctr">
              <a:spcBef>
                <a:spcPts val="0"/>
              </a:spcBef>
              <a:buFont typeface="Arial" panose="020B0604020202020204" pitchFamily="34" charset="0"/>
              <a:buChar char="•"/>
            </a:pPr>
            <a:r>
              <a:rPr lang="en-US" sz="2400" b="0" i="0" dirty="0">
                <a:solidFill>
                  <a:srgbClr val="3C346A"/>
                </a:solidFill>
                <a:effectLst/>
                <a:latin typeface="Open Sans"/>
                <a:ea typeface="Open Sans"/>
                <a:cs typeface="Open Sans"/>
              </a:rPr>
              <a:t>Changes in eating habits</a:t>
            </a:r>
            <a:r>
              <a:rPr lang="en-US" sz="2400" b="0" dirty="0">
                <a:solidFill>
                  <a:srgbClr val="3C346A"/>
                </a:solidFill>
                <a:latin typeface="Open Sans"/>
                <a:ea typeface="Open Sans"/>
                <a:cs typeface="Open Sans"/>
              </a:rPr>
              <a:t> </a:t>
            </a:r>
            <a:endParaRPr lang="en-US" sz="2400" b="0">
              <a:solidFill>
                <a:srgbClr val="3C346A"/>
              </a:solidFill>
              <a:latin typeface="Open Sans"/>
              <a:ea typeface="Open Sans"/>
              <a:cs typeface="Open Sans"/>
            </a:endParaRPr>
          </a:p>
          <a:p>
            <a:pPr marL="1052195" indent="-375920" algn="l" fontAlgn="ctr">
              <a:spcBef>
                <a:spcPts val="0"/>
              </a:spcBef>
              <a:buFont typeface="Arial" panose="020B0604020202020204" pitchFamily="34" charset="0"/>
              <a:buChar char="•"/>
            </a:pPr>
            <a:r>
              <a:rPr lang="en-US" sz="2400" b="0" dirty="0">
                <a:solidFill>
                  <a:srgbClr val="3C346A"/>
                </a:solidFill>
                <a:latin typeface="Open Sans"/>
                <a:ea typeface="Open Sans"/>
                <a:cs typeface="Open Sans"/>
              </a:rPr>
              <a:t>Behavior that harms others</a:t>
            </a:r>
            <a:endParaRPr lang="en-US" sz="2400" b="0">
              <a:solidFill>
                <a:srgbClr val="3C346A"/>
              </a:solidFill>
              <a:latin typeface="Open Sans"/>
              <a:ea typeface="Open Sans"/>
              <a:cs typeface="Open Sans"/>
            </a:endParaRPr>
          </a:p>
          <a:p>
            <a:pPr marL="1052195" indent="-375920" algn="l">
              <a:spcBef>
                <a:spcPts val="0"/>
              </a:spcBef>
              <a:buFont typeface="Arial" panose="020B0604020202020204" pitchFamily="34" charset="0"/>
              <a:buChar char="•"/>
            </a:pPr>
            <a:r>
              <a:rPr lang="en-US" sz="2400" b="0" i="0" dirty="0">
                <a:solidFill>
                  <a:srgbClr val="3C346A"/>
                </a:solidFill>
                <a:effectLst/>
                <a:latin typeface="Open Sans"/>
                <a:ea typeface="Open Sans"/>
                <a:cs typeface="Open Sans"/>
              </a:rPr>
              <a:t>Weight change</a:t>
            </a:r>
            <a:endParaRPr lang="en-US" sz="2400" dirty="0">
              <a:latin typeface="Open Sans" panose="020B0606030504020204" pitchFamily="34" charset="0"/>
            </a:endParaRPr>
          </a:p>
          <a:p>
            <a:pPr marL="1052195" indent="-375920" algn="l" fontAlgn="ctr">
              <a:spcBef>
                <a:spcPts val="0"/>
              </a:spcBef>
              <a:buFont typeface="Arial" panose="020B0604020202020204" pitchFamily="34" charset="0"/>
              <a:buChar char="•"/>
            </a:pPr>
            <a:r>
              <a:rPr lang="en-US" sz="2400" b="0" dirty="0">
                <a:solidFill>
                  <a:srgbClr val="3C346A"/>
                </a:solidFill>
                <a:latin typeface="Open Sans"/>
                <a:ea typeface="Open Sans"/>
                <a:cs typeface="Open Sans"/>
              </a:rPr>
              <a:t>Difficulty sleeping </a:t>
            </a:r>
            <a:endParaRPr lang="en-US" sz="2400" b="0">
              <a:solidFill>
                <a:srgbClr val="3C346A"/>
              </a:solidFill>
              <a:latin typeface="Open Sans" panose="020B0606030504020204" pitchFamily="34" charset="0"/>
            </a:endParaRPr>
          </a:p>
          <a:p>
            <a:pPr marL="1052195" indent="-375920" algn="l" fontAlgn="ctr">
              <a:spcBef>
                <a:spcPts val="0"/>
              </a:spcBef>
              <a:buFont typeface="Arial" panose="020B0604020202020204" pitchFamily="34" charset="0"/>
              <a:buChar char="•"/>
            </a:pPr>
            <a:r>
              <a:rPr lang="en-US" sz="2400" b="0" dirty="0">
                <a:solidFill>
                  <a:srgbClr val="3C346A"/>
                </a:solidFill>
                <a:latin typeface="Open Sans"/>
                <a:ea typeface="Open Sans"/>
                <a:cs typeface="Open Sans"/>
              </a:rPr>
              <a:t>Hurting oneself or talking about hurting oneself </a:t>
            </a:r>
            <a:endParaRPr lang="en-US" sz="2400" b="0">
              <a:solidFill>
                <a:srgbClr val="3C346A"/>
              </a:solidFill>
              <a:latin typeface="Open Sans" panose="020B0606030504020204" pitchFamily="34" charset="0"/>
            </a:endParaRPr>
          </a:p>
          <a:p>
            <a:pPr marL="1052195" indent="-375920" algn="l" fontAlgn="ctr">
              <a:spcBef>
                <a:spcPts val="0"/>
              </a:spcBef>
              <a:buFont typeface="Arial" panose="020B0604020202020204" pitchFamily="34" charset="0"/>
              <a:buChar char="•"/>
            </a:pPr>
            <a:r>
              <a:rPr lang="en-US" sz="2400" b="0" i="0" dirty="0">
                <a:solidFill>
                  <a:srgbClr val="3C346A"/>
                </a:solidFill>
                <a:effectLst/>
                <a:latin typeface="Open Sans"/>
                <a:ea typeface="Open Sans"/>
                <a:cs typeface="Open Sans"/>
              </a:rPr>
              <a:t>Talking about death or suicide</a:t>
            </a:r>
            <a:r>
              <a:rPr lang="en-US" sz="2400" b="0" dirty="0">
                <a:solidFill>
                  <a:srgbClr val="3C346A"/>
                </a:solidFill>
                <a:latin typeface="Open Sans"/>
                <a:ea typeface="Open Sans"/>
                <a:cs typeface="Open Sans"/>
              </a:rPr>
              <a:t> </a:t>
            </a:r>
            <a:endParaRPr lang="en-US" sz="2400" b="0" i="0">
              <a:solidFill>
                <a:srgbClr val="3C346A"/>
              </a:solidFill>
              <a:effectLst/>
              <a:latin typeface="Open Sans" panose="020B0606030504020204" pitchFamily="34" charset="0"/>
            </a:endParaRPr>
          </a:p>
          <a:p>
            <a:pPr marL="1052195" indent="-375920" algn="l" fontAlgn="ctr">
              <a:spcBef>
                <a:spcPts val="0"/>
              </a:spcBef>
            </a:pPr>
            <a:endParaRPr lang="en-US" sz="2400" b="0" i="0" dirty="0">
              <a:solidFill>
                <a:srgbClr val="3C346A"/>
              </a:solidFill>
              <a:effectLst/>
              <a:latin typeface="Open Sans" panose="020B0606030504020204" pitchFamily="34" charset="0"/>
            </a:endParaRPr>
          </a:p>
        </p:txBody>
      </p:sp>
      <p:sp>
        <p:nvSpPr>
          <p:cNvPr id="2" name="Title 1">
            <a:extLst>
              <a:ext uri="{FF2B5EF4-FFF2-40B4-BE49-F238E27FC236}">
                <a16:creationId xmlns:a16="http://schemas.microsoft.com/office/drawing/2014/main" id="{64076B46-B3B3-9BBE-D5E4-7CC374AAD319}"/>
              </a:ext>
            </a:extLst>
          </p:cNvPr>
          <p:cNvSpPr>
            <a:spLocks noGrp="1"/>
          </p:cNvSpPr>
          <p:nvPr>
            <p:ph type="title" idx="4294967295"/>
          </p:nvPr>
        </p:nvSpPr>
        <p:spPr>
          <a:xfrm>
            <a:off x="0" y="-495300"/>
            <a:ext cx="8553450" cy="2474913"/>
          </a:xfrm>
        </p:spPr>
        <p:txBody>
          <a:bodyPr>
            <a:normAutofit/>
          </a:bodyPr>
          <a:lstStyle/>
          <a:p>
            <a:r>
              <a:rPr lang="en-US" dirty="0"/>
              <a:t>What to Look Out For  </a:t>
            </a:r>
          </a:p>
        </p:txBody>
      </p:sp>
      <p:sp>
        <p:nvSpPr>
          <p:cNvPr id="8" name="TextBox 7">
            <a:extLst>
              <a:ext uri="{FF2B5EF4-FFF2-40B4-BE49-F238E27FC236}">
                <a16:creationId xmlns:a16="http://schemas.microsoft.com/office/drawing/2014/main" id="{56527084-72E2-E12E-E38D-52EC9DC3E6CF}"/>
              </a:ext>
            </a:extLst>
          </p:cNvPr>
          <p:cNvSpPr txBox="1"/>
          <p:nvPr/>
        </p:nvSpPr>
        <p:spPr>
          <a:xfrm>
            <a:off x="7078237" y="9924585"/>
            <a:ext cx="3355257" cy="369332"/>
          </a:xfrm>
          <a:prstGeom prst="rect">
            <a:avLst/>
          </a:prstGeom>
          <a:noFill/>
        </p:spPr>
        <p:txBody>
          <a:bodyPr wrap="square" rtlCol="0">
            <a:spAutoFit/>
          </a:bodyPr>
          <a:lstStyle/>
          <a:p>
            <a:r>
              <a:rPr lang="en-US" i="1" dirty="0">
                <a:latin typeface="Open Sans" panose="020B0606030504020204" pitchFamily="34" charset="0"/>
                <a:ea typeface="Open Sans" panose="020B0606030504020204" pitchFamily="34" charset="0"/>
                <a:cs typeface="Open Sans" panose="020B0606030504020204" pitchFamily="34" charset="0"/>
              </a:rPr>
              <a:t>Source: </a:t>
            </a:r>
            <a:r>
              <a:rPr lang="en-US" i="1" dirty="0">
                <a:latin typeface="Open Sans" panose="020B0606030504020204" pitchFamily="34" charset="0"/>
                <a:ea typeface="Open Sans" panose="020B0606030504020204" pitchFamily="34" charset="0"/>
                <a:cs typeface="Open Sans" panose="020B0606030504020204" pitchFamily="34" charset="0"/>
                <a:hlinkClick r:id="rId3"/>
              </a:rPr>
              <a:t>Mayo Clinic</a:t>
            </a:r>
            <a:endParaRPr lang="en-US" i="1" dirty="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descr="A person lying on a couch wrapped in a blanket&#10;&#10;Description automatically generated">
            <a:extLst>
              <a:ext uri="{FF2B5EF4-FFF2-40B4-BE49-F238E27FC236}">
                <a16:creationId xmlns:a16="http://schemas.microsoft.com/office/drawing/2014/main" id="{1C60A376-B376-F36F-1852-82AAA0F7E51D}"/>
              </a:ext>
            </a:extLst>
          </p:cNvPr>
          <p:cNvPicPr>
            <a:picLocks noChangeAspect="1"/>
          </p:cNvPicPr>
          <p:nvPr/>
        </p:nvPicPr>
        <p:blipFill rotWithShape="1">
          <a:blip r:embed="rId4">
            <a:extLst>
              <a:ext uri="{28A0092B-C50C-407E-A947-70E740481C1C}">
                <a14:useLocalDpi xmlns:a14="http://schemas.microsoft.com/office/drawing/2010/main" val="0"/>
              </a:ext>
            </a:extLst>
          </a:blip>
          <a:srcRect l="13280"/>
          <a:stretch/>
        </p:blipFill>
        <p:spPr>
          <a:xfrm>
            <a:off x="10433956" y="-597070"/>
            <a:ext cx="8920844" cy="11379369"/>
          </a:xfrm>
          <a:prstGeom prst="rect">
            <a:avLst/>
          </a:prstGeom>
        </p:spPr>
      </p:pic>
    </p:spTree>
    <p:extLst>
      <p:ext uri="{BB962C8B-B14F-4D97-AF65-F5344CB8AC3E}">
        <p14:creationId xmlns:p14="http://schemas.microsoft.com/office/powerpoint/2010/main" val="1382247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1EDE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67A8C-D5F2-D6F9-1087-FA706419864B}"/>
              </a:ext>
            </a:extLst>
          </p:cNvPr>
          <p:cNvSpPr>
            <a:spLocks noGrp="1"/>
          </p:cNvSpPr>
          <p:nvPr>
            <p:ph type="title"/>
          </p:nvPr>
        </p:nvSpPr>
        <p:spPr>
          <a:xfrm>
            <a:off x="457200" y="740229"/>
            <a:ext cx="8229600" cy="1143000"/>
          </a:xfrm>
        </p:spPr>
        <p:txBody>
          <a:bodyPr/>
          <a:lstStyle/>
          <a:p>
            <a:r>
              <a:rPr lang="en-US" dirty="0"/>
              <a:t>Mental Health Support</a:t>
            </a:r>
          </a:p>
        </p:txBody>
      </p:sp>
      <p:sp>
        <p:nvSpPr>
          <p:cNvPr id="4" name="TextBox 3">
            <a:extLst>
              <a:ext uri="{FF2B5EF4-FFF2-40B4-BE49-F238E27FC236}">
                <a16:creationId xmlns:a16="http://schemas.microsoft.com/office/drawing/2014/main" id="{E78586B5-4CA1-4EC4-4F2D-DD99BF757F00}"/>
              </a:ext>
            </a:extLst>
          </p:cNvPr>
          <p:cNvSpPr txBox="1"/>
          <p:nvPr/>
        </p:nvSpPr>
        <p:spPr>
          <a:xfrm>
            <a:off x="1066800" y="7295633"/>
            <a:ext cx="7620000" cy="2308324"/>
          </a:xfrm>
          <a:prstGeom prst="rect">
            <a:avLst/>
          </a:prstGeom>
          <a:noFill/>
          <a:ln w="38100">
            <a:solidFill>
              <a:schemeClr val="tx1"/>
            </a:solidFill>
            <a:prstDash val="dash"/>
          </a:ln>
        </p:spPr>
        <p:txBody>
          <a:bodyPr wrap="square" rtlCol="0">
            <a:spAutoFit/>
          </a:bodyPr>
          <a:lstStyle/>
          <a:p>
            <a:pPr algn="ctr"/>
            <a:r>
              <a:rPr lang="en-US" sz="3600" dirty="0"/>
              <a:t>Include the contact information for local resources such as school-based mental health professionals or community health clinics</a:t>
            </a:r>
          </a:p>
        </p:txBody>
      </p:sp>
      <p:pic>
        <p:nvPicPr>
          <p:cNvPr id="8" name="Picture 7">
            <a:extLst>
              <a:ext uri="{FF2B5EF4-FFF2-40B4-BE49-F238E27FC236}">
                <a16:creationId xmlns:a16="http://schemas.microsoft.com/office/drawing/2014/main" id="{AD4D600E-CCAC-5E57-3264-A271F09E05FD}"/>
              </a:ext>
            </a:extLst>
          </p:cNvPr>
          <p:cNvPicPr>
            <a:picLocks noChangeAspect="1"/>
          </p:cNvPicPr>
          <p:nvPr/>
        </p:nvPicPr>
        <p:blipFill rotWithShape="1">
          <a:blip r:embed="rId3"/>
          <a:srcRect r="6916"/>
          <a:stretch/>
        </p:blipFill>
        <p:spPr>
          <a:xfrm>
            <a:off x="9858052" y="266700"/>
            <a:ext cx="8048948" cy="9671441"/>
          </a:xfrm>
          <a:prstGeom prst="rect">
            <a:avLst/>
          </a:prstGeom>
        </p:spPr>
      </p:pic>
      <p:sp>
        <p:nvSpPr>
          <p:cNvPr id="9" name="TextBox 8">
            <a:extLst>
              <a:ext uri="{FF2B5EF4-FFF2-40B4-BE49-F238E27FC236}">
                <a16:creationId xmlns:a16="http://schemas.microsoft.com/office/drawing/2014/main" id="{EBBA2A8F-776A-1616-67CA-BCC09AB91BA0}"/>
              </a:ext>
            </a:extLst>
          </p:cNvPr>
          <p:cNvSpPr txBox="1"/>
          <p:nvPr/>
        </p:nvSpPr>
        <p:spPr>
          <a:xfrm>
            <a:off x="762000" y="2100185"/>
            <a:ext cx="7620000" cy="3477875"/>
          </a:xfrm>
          <a:prstGeom prst="rect">
            <a:avLst/>
          </a:prstGeom>
          <a:noFill/>
        </p:spPr>
        <p:txBody>
          <a:bodyPr wrap="square" rtlCol="0">
            <a:spAutoFit/>
          </a:bodyPr>
          <a:lstStyle/>
          <a:p>
            <a:pPr algn="ctr"/>
            <a:r>
              <a:rPr lang="en-US" sz="4400" dirty="0"/>
              <a:t>If you are concerned about the immediate safety of yourself or someone else, call 911 (emergency services) or 988 (suicide and crisis lifeline) </a:t>
            </a:r>
          </a:p>
        </p:txBody>
      </p:sp>
    </p:spTree>
    <p:extLst>
      <p:ext uri="{BB962C8B-B14F-4D97-AF65-F5344CB8AC3E}">
        <p14:creationId xmlns:p14="http://schemas.microsoft.com/office/powerpoint/2010/main" val="27843765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1EDE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58AC2-587D-9A58-EE19-DB6E305FFE02}"/>
              </a:ext>
            </a:extLst>
          </p:cNvPr>
          <p:cNvSpPr>
            <a:spLocks noGrp="1"/>
          </p:cNvSpPr>
          <p:nvPr>
            <p:ph type="title"/>
          </p:nvPr>
        </p:nvSpPr>
        <p:spPr>
          <a:xfrm>
            <a:off x="0" y="274638"/>
            <a:ext cx="18288000" cy="1143000"/>
          </a:xfrm>
        </p:spPr>
        <p:txBody>
          <a:bodyPr>
            <a:normAutofit/>
          </a:bodyPr>
          <a:lstStyle/>
          <a:p>
            <a:r>
              <a:rPr lang="en-US" dirty="0"/>
              <a:t>What are we doing to support your child?</a:t>
            </a:r>
            <a:endParaRPr lang="en-US" sz="4050" dirty="0">
              <a:solidFill>
                <a:srgbClr val="FF0000"/>
              </a:solidFill>
            </a:endParaRPr>
          </a:p>
        </p:txBody>
      </p:sp>
      <p:sp>
        <p:nvSpPr>
          <p:cNvPr id="4" name="TextBox 3">
            <a:extLst>
              <a:ext uri="{FF2B5EF4-FFF2-40B4-BE49-F238E27FC236}">
                <a16:creationId xmlns:a16="http://schemas.microsoft.com/office/drawing/2014/main" id="{B2FE0B87-EC4F-F4DD-C7C5-F85E9BE3B0DE}"/>
              </a:ext>
            </a:extLst>
          </p:cNvPr>
          <p:cNvSpPr txBox="1"/>
          <p:nvPr/>
        </p:nvSpPr>
        <p:spPr>
          <a:xfrm>
            <a:off x="897082" y="2264999"/>
            <a:ext cx="16493835" cy="6740307"/>
          </a:xfrm>
          <a:prstGeom prst="rect">
            <a:avLst/>
          </a:prstGeom>
          <a:noFill/>
          <a:ln w="38100">
            <a:solidFill>
              <a:schemeClr val="tx1"/>
            </a:solidFill>
            <a:prstDash val="dash"/>
          </a:ln>
        </p:spPr>
        <p:txBody>
          <a:bodyPr wrap="square" lIns="91440" tIns="45720" rIns="91440" bIns="45720" rtlCol="0" anchor="t">
            <a:spAutoFit/>
          </a:bodyPr>
          <a:lstStyle/>
          <a:p>
            <a:r>
              <a:rPr lang="en-US" sz="3600" dirty="0"/>
              <a:t>Include your school’s mental health resources and programming. You might consider including information about: </a:t>
            </a:r>
          </a:p>
          <a:p>
            <a:pPr marL="428625" indent="-428625">
              <a:buFont typeface="Arial" panose="020B0604020202020204" pitchFamily="34" charset="0"/>
              <a:buChar char="•"/>
            </a:pPr>
            <a:r>
              <a:rPr lang="en-US" sz="3600" dirty="0"/>
              <a:t>SEL curriculum </a:t>
            </a:r>
          </a:p>
          <a:p>
            <a:pPr marL="428625" indent="-428625">
              <a:buFont typeface="Arial" panose="020B0604020202020204" pitchFamily="34" charset="0"/>
              <a:buChar char="•"/>
            </a:pPr>
            <a:r>
              <a:rPr lang="en-US" sz="3600" dirty="0"/>
              <a:t>School climate programs, such as mindfulness, restorative justice, trauma-informed practices, school discipline policies, practices of kindness or for developing community</a:t>
            </a:r>
          </a:p>
          <a:p>
            <a:pPr marL="428625" indent="-428625">
              <a:buFont typeface="Arial" panose="020B0604020202020204" pitchFamily="34" charset="0"/>
              <a:buChar char="•"/>
            </a:pPr>
            <a:r>
              <a:rPr lang="en-US" sz="3600" dirty="0"/>
              <a:t>Mental health education</a:t>
            </a:r>
          </a:p>
          <a:p>
            <a:pPr marL="428625" indent="-428625">
              <a:buFont typeface="Arial" panose="020B0604020202020204" pitchFamily="34" charset="0"/>
              <a:buChar char="•"/>
            </a:pPr>
            <a:r>
              <a:rPr lang="en-US" sz="3600" dirty="0"/>
              <a:t>Peer support programs</a:t>
            </a:r>
          </a:p>
          <a:p>
            <a:pPr marL="428625" indent="-428625">
              <a:buFont typeface="Arial" panose="020B0604020202020204" pitchFamily="34" charset="0"/>
              <a:buChar char="•"/>
            </a:pPr>
            <a:r>
              <a:rPr lang="en-US" sz="3600" dirty="0"/>
              <a:t>Parent training programs</a:t>
            </a:r>
          </a:p>
          <a:p>
            <a:pPr marL="428625" indent="-428625">
              <a:buFont typeface="Arial" panose="020B0604020202020204" pitchFamily="34" charset="0"/>
              <a:buChar char="•"/>
            </a:pPr>
            <a:r>
              <a:rPr lang="en-US" sz="3600" dirty="0"/>
              <a:t>PBIS or MTSS programming</a:t>
            </a:r>
          </a:p>
          <a:p>
            <a:pPr marL="428625" indent="-428625">
              <a:buFont typeface="Arial" panose="020B0604020202020204" pitchFamily="34" charset="0"/>
              <a:buChar char="•"/>
            </a:pPr>
            <a:r>
              <a:rPr lang="en-US" sz="3600" dirty="0">
                <a:cs typeface="Calibri"/>
              </a:rPr>
              <a:t>School mental health resources and programming </a:t>
            </a:r>
          </a:p>
          <a:p>
            <a:pPr marL="428625" indent="-428625">
              <a:buFont typeface="Arial" panose="020B0604020202020204" pitchFamily="34" charset="0"/>
              <a:buChar char="•"/>
            </a:pPr>
            <a:r>
              <a:rPr lang="en-US" sz="3600" dirty="0">
                <a:cs typeface="Calibri"/>
              </a:rPr>
              <a:t>Collaborations with local community resources and services </a:t>
            </a:r>
          </a:p>
        </p:txBody>
      </p:sp>
    </p:spTree>
    <p:extLst>
      <p:ext uri="{BB962C8B-B14F-4D97-AF65-F5344CB8AC3E}">
        <p14:creationId xmlns:p14="http://schemas.microsoft.com/office/powerpoint/2010/main" val="39734443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1EDE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D5378-8FEB-ABE2-4CE6-9621A6544C0F}"/>
              </a:ext>
            </a:extLst>
          </p:cNvPr>
          <p:cNvSpPr>
            <a:spLocks noGrp="1"/>
          </p:cNvSpPr>
          <p:nvPr>
            <p:ph type="title"/>
          </p:nvPr>
        </p:nvSpPr>
        <p:spPr>
          <a:xfrm>
            <a:off x="457200" y="274638"/>
            <a:ext cx="17373600" cy="1143000"/>
          </a:xfrm>
        </p:spPr>
        <p:txBody>
          <a:bodyPr>
            <a:normAutofit/>
          </a:bodyPr>
          <a:lstStyle/>
          <a:p>
            <a:r>
              <a:rPr lang="en-US" dirty="0"/>
              <a:t>We are here for you!</a:t>
            </a:r>
            <a:endParaRPr lang="en-US" sz="4350" dirty="0">
              <a:solidFill>
                <a:srgbClr val="FF0000"/>
              </a:solidFill>
            </a:endParaRPr>
          </a:p>
        </p:txBody>
      </p:sp>
      <p:sp>
        <p:nvSpPr>
          <p:cNvPr id="4" name="TextBox 3">
            <a:extLst>
              <a:ext uri="{FF2B5EF4-FFF2-40B4-BE49-F238E27FC236}">
                <a16:creationId xmlns:a16="http://schemas.microsoft.com/office/drawing/2014/main" id="{E2308D80-0E46-72A6-7BB9-B2E839B014D5}"/>
              </a:ext>
            </a:extLst>
          </p:cNvPr>
          <p:cNvSpPr txBox="1"/>
          <p:nvPr/>
        </p:nvSpPr>
        <p:spPr>
          <a:xfrm>
            <a:off x="4200525" y="2400300"/>
            <a:ext cx="9886950" cy="1938992"/>
          </a:xfrm>
          <a:prstGeom prst="rect">
            <a:avLst/>
          </a:prstGeom>
          <a:noFill/>
          <a:ln w="38100">
            <a:solidFill>
              <a:schemeClr val="tx1"/>
            </a:solidFill>
            <a:prstDash val="dash"/>
          </a:ln>
        </p:spPr>
        <p:txBody>
          <a:bodyPr wrap="square" rtlCol="0">
            <a:spAutoFit/>
          </a:bodyPr>
          <a:lstStyle/>
          <a:p>
            <a:pPr algn="ctr"/>
            <a:r>
              <a:rPr lang="en-US" sz="4000" dirty="0"/>
              <a:t>Include the contact information for anyone at your school or organization that could be a mental health resource for families</a:t>
            </a:r>
          </a:p>
        </p:txBody>
      </p:sp>
    </p:spTree>
    <p:extLst>
      <p:ext uri="{BB962C8B-B14F-4D97-AF65-F5344CB8AC3E}">
        <p14:creationId xmlns:p14="http://schemas.microsoft.com/office/powerpoint/2010/main" val="30645471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1EDE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A6108-13F5-EE6F-6D0A-EDAB29BAC83E}"/>
              </a:ext>
            </a:extLst>
          </p:cNvPr>
          <p:cNvSpPr>
            <a:spLocks noGrp="1"/>
          </p:cNvSpPr>
          <p:nvPr>
            <p:ph type="title"/>
          </p:nvPr>
        </p:nvSpPr>
        <p:spPr>
          <a:xfrm>
            <a:off x="0" y="274638"/>
            <a:ext cx="18288000" cy="1143000"/>
          </a:xfrm>
        </p:spPr>
        <p:txBody>
          <a:bodyPr/>
          <a:lstStyle/>
          <a:p>
            <a:r>
              <a:rPr lang="en-US" dirty="0"/>
              <a:t>Thank you!</a:t>
            </a:r>
          </a:p>
        </p:txBody>
      </p:sp>
      <p:sp>
        <p:nvSpPr>
          <p:cNvPr id="4" name="TextBox 3">
            <a:extLst>
              <a:ext uri="{FF2B5EF4-FFF2-40B4-BE49-F238E27FC236}">
                <a16:creationId xmlns:a16="http://schemas.microsoft.com/office/drawing/2014/main" id="{E4EAA375-6B2B-93E8-6FEC-14B9D04C885C}"/>
              </a:ext>
            </a:extLst>
          </p:cNvPr>
          <p:cNvSpPr txBox="1"/>
          <p:nvPr/>
        </p:nvSpPr>
        <p:spPr>
          <a:xfrm>
            <a:off x="1684564" y="1672444"/>
            <a:ext cx="14973300" cy="1123384"/>
          </a:xfrm>
          <a:prstGeom prst="rect">
            <a:avLst/>
          </a:prstGeom>
          <a:noFill/>
          <a:ln w="38100">
            <a:solidFill>
              <a:schemeClr val="tx1"/>
            </a:solidFill>
            <a:prstDash val="dash"/>
          </a:ln>
        </p:spPr>
        <p:txBody>
          <a:bodyPr wrap="square" rtlCol="0">
            <a:spAutoFit/>
          </a:bodyPr>
          <a:lstStyle/>
          <a:p>
            <a:pPr algn="ctr"/>
            <a:r>
              <a:rPr lang="en-US" sz="4000" dirty="0"/>
              <a:t>Your contact information</a:t>
            </a:r>
          </a:p>
          <a:p>
            <a:pPr algn="ctr"/>
            <a:endParaRPr lang="en-US" sz="2700" dirty="0"/>
          </a:p>
        </p:txBody>
      </p:sp>
      <p:sp>
        <p:nvSpPr>
          <p:cNvPr id="7" name="TextBox 6">
            <a:extLst>
              <a:ext uri="{FF2B5EF4-FFF2-40B4-BE49-F238E27FC236}">
                <a16:creationId xmlns:a16="http://schemas.microsoft.com/office/drawing/2014/main" id="{D3A67E5D-E48E-C6A0-3FFE-A2220077C69C}"/>
              </a:ext>
            </a:extLst>
          </p:cNvPr>
          <p:cNvSpPr txBox="1"/>
          <p:nvPr/>
        </p:nvSpPr>
        <p:spPr>
          <a:xfrm>
            <a:off x="1600200" y="5448300"/>
            <a:ext cx="12858750" cy="923330"/>
          </a:xfrm>
          <a:prstGeom prst="rect">
            <a:avLst/>
          </a:prstGeom>
          <a:noFill/>
        </p:spPr>
        <p:txBody>
          <a:bodyPr wrap="square" lIns="91440" tIns="45720" rIns="91440" bIns="45720" rtlCol="0" anchor="t">
            <a:spAutoFit/>
          </a:bodyPr>
          <a:lstStyle/>
          <a:p>
            <a:pPr algn="ctr"/>
            <a:r>
              <a:rPr lang="en-US" sz="2700" b="1" dirty="0">
                <a:latin typeface="Open Sans"/>
                <a:ea typeface="Open Sans"/>
                <a:cs typeface="Open Sans"/>
              </a:rPr>
              <a:t>For more information about youth mental health, visit confidentconnections.org</a:t>
            </a:r>
            <a:endParaRPr lang="en-US" sz="27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descr="A qr code with a few squares&#10;&#10;Description automatically generated">
            <a:extLst>
              <a:ext uri="{FF2B5EF4-FFF2-40B4-BE49-F238E27FC236}">
                <a16:creationId xmlns:a16="http://schemas.microsoft.com/office/drawing/2014/main" id="{F9FDCBDC-F926-69A1-CBF8-C2C61F812132}"/>
              </a:ext>
            </a:extLst>
          </p:cNvPr>
          <p:cNvPicPr>
            <a:picLocks noChangeAspect="1"/>
          </p:cNvPicPr>
          <p:nvPr/>
        </p:nvPicPr>
        <p:blipFill>
          <a:blip r:embed="rId3"/>
          <a:stretch>
            <a:fillRect/>
          </a:stretch>
        </p:blipFill>
        <p:spPr>
          <a:xfrm>
            <a:off x="14848915" y="4730002"/>
            <a:ext cx="1801906" cy="1835524"/>
          </a:xfrm>
          <a:prstGeom prst="rect">
            <a:avLst/>
          </a:prstGeom>
        </p:spPr>
      </p:pic>
    </p:spTree>
    <p:extLst>
      <p:ext uri="{BB962C8B-B14F-4D97-AF65-F5344CB8AC3E}">
        <p14:creationId xmlns:p14="http://schemas.microsoft.com/office/powerpoint/2010/main" val="29110536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1EDEC"/>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0676500-0A89-5492-8DA4-44C8B25F1F4F}"/>
              </a:ext>
            </a:extLst>
          </p:cNvPr>
          <p:cNvSpPr>
            <a:spLocks noGrp="1"/>
          </p:cNvSpPr>
          <p:nvPr>
            <p:ph type="title"/>
          </p:nvPr>
        </p:nvSpPr>
        <p:spPr>
          <a:xfrm>
            <a:off x="727221" y="296779"/>
            <a:ext cx="8229600" cy="1143000"/>
          </a:xfrm>
        </p:spPr>
        <p:txBody>
          <a:bodyPr/>
          <a:lstStyle/>
          <a:p>
            <a:pPr algn="ctr"/>
            <a:r>
              <a:rPr lang="en-US" dirty="0"/>
              <a:t>How to use these slides </a:t>
            </a:r>
          </a:p>
        </p:txBody>
      </p:sp>
      <p:sp>
        <p:nvSpPr>
          <p:cNvPr id="5" name="Content Placeholder 4">
            <a:extLst>
              <a:ext uri="{FF2B5EF4-FFF2-40B4-BE49-F238E27FC236}">
                <a16:creationId xmlns:a16="http://schemas.microsoft.com/office/drawing/2014/main" id="{0A782BF2-7FA7-E92F-D658-F646E01EF883}"/>
              </a:ext>
            </a:extLst>
          </p:cNvPr>
          <p:cNvSpPr>
            <a:spLocks noGrp="1"/>
          </p:cNvSpPr>
          <p:nvPr>
            <p:ph type="body" sz="quarter" idx="10"/>
          </p:nvPr>
        </p:nvSpPr>
        <p:spPr>
          <a:xfrm>
            <a:off x="633559" y="1409700"/>
            <a:ext cx="8416925" cy="5029200"/>
          </a:xfrm>
        </p:spPr>
        <p:txBody>
          <a:bodyPr vert="horz" lIns="91440" tIns="45720" rIns="91440" bIns="45720" rtlCol="0" anchor="t">
            <a:noAutofit/>
          </a:bodyPr>
          <a:lstStyle/>
          <a:p>
            <a:r>
              <a:rPr lang="en-US" sz="2200" b="0" dirty="0">
                <a:latin typeface="Open Sans"/>
                <a:ea typeface="Open Sans"/>
                <a:cs typeface="Open Sans"/>
              </a:rPr>
              <a:t>This slide deck provides an introduction to youth mental health for families and can be used by family-serving organizations in caregiver learning sessions. </a:t>
            </a:r>
            <a:endParaRPr lang="en-US" sz="2200" b="0" dirty="0">
              <a:latin typeface="Open Sans" panose="020B0606030504020204" pitchFamily="34" charset="0"/>
            </a:endParaRPr>
          </a:p>
          <a:p>
            <a:pPr marL="0" indent="0">
              <a:buNone/>
            </a:pPr>
            <a:endParaRPr lang="en-US" sz="2200" b="0" dirty="0">
              <a:latin typeface="Open Sans" panose="020B0606030504020204" pitchFamily="34" charset="0"/>
            </a:endParaRPr>
          </a:p>
          <a:p>
            <a:r>
              <a:rPr lang="en-US" sz="2200" b="0" dirty="0">
                <a:latin typeface="Open Sans"/>
                <a:ea typeface="Open Sans"/>
                <a:cs typeface="Open Sans"/>
              </a:rPr>
              <a:t>Facilitators can customize the designated areas of the deck for their communities and present it to families at family engagement nights, parent workshop events, or during other community gatherings.</a:t>
            </a:r>
            <a:endParaRPr lang="en-US" sz="2200" b="0">
              <a:latin typeface="Open Sans"/>
            </a:endParaRPr>
          </a:p>
          <a:p>
            <a:pPr marL="0" indent="0">
              <a:buNone/>
            </a:pPr>
            <a:endParaRPr lang="en-US" sz="2200" b="0" dirty="0">
              <a:latin typeface="Open Sans" panose="020B0606030504020204" pitchFamily="34" charset="0"/>
            </a:endParaRPr>
          </a:p>
          <a:p>
            <a:pPr marL="0" indent="0">
              <a:buNone/>
            </a:pPr>
            <a:r>
              <a:rPr lang="en-US" sz="2200" b="0" dirty="0">
                <a:latin typeface="Open Sans" panose="020B0606030504020204" pitchFamily="34" charset="0"/>
              </a:rPr>
              <a:t>Facilitation Notes: </a:t>
            </a:r>
          </a:p>
          <a:p>
            <a:pPr>
              <a:lnSpc>
                <a:spcPct val="100000"/>
              </a:lnSpc>
            </a:pPr>
            <a:r>
              <a:rPr lang="en-US" sz="2200" b="0" dirty="0">
                <a:latin typeface="Open Sans" panose="020B0606030504020204" pitchFamily="34" charset="0"/>
              </a:rPr>
              <a:t>To customize these slides for your audience: </a:t>
            </a:r>
          </a:p>
          <a:p>
            <a:pPr lvl="1">
              <a:lnSpc>
                <a:spcPct val="100000"/>
              </a:lnSpc>
            </a:pPr>
            <a:r>
              <a:rPr lang="en-US" sz="2200" dirty="0"/>
              <a:t>Google Slides: Navigate to File &gt; Make a Copy &gt; Entire Presentation</a:t>
            </a:r>
          </a:p>
          <a:p>
            <a:pPr lvl="1">
              <a:lnSpc>
                <a:spcPct val="100000"/>
              </a:lnSpc>
            </a:pPr>
            <a:r>
              <a:rPr lang="en-US" sz="2200" dirty="0"/>
              <a:t>PowerPoint: Navigate to File &gt; Download &gt; Microsoft PowerPoint (.pptx)</a:t>
            </a:r>
          </a:p>
          <a:p>
            <a:pPr lvl="1">
              <a:lnSpc>
                <a:spcPct val="100000"/>
              </a:lnSpc>
            </a:pPr>
            <a:endParaRPr lang="en-US" sz="2200" dirty="0"/>
          </a:p>
          <a:p>
            <a:r>
              <a:rPr lang="en-US" sz="2200" b="0" dirty="0">
                <a:latin typeface="Open Sans"/>
                <a:ea typeface="Open Sans"/>
                <a:cs typeface="Open Sans"/>
              </a:rPr>
              <a:t>See the Introduction to Youth Mental Health Facilitation Guide for details about materials needed, group size, slide talking points, and more. </a:t>
            </a:r>
            <a:endParaRPr lang="en-US" sz="2200" b="0" dirty="0">
              <a:latin typeface="Open Sans" panose="020B0606030504020204" pitchFamily="34" charset="0"/>
            </a:endParaRPr>
          </a:p>
          <a:p>
            <a:pPr>
              <a:lnSpc>
                <a:spcPct val="100000"/>
              </a:lnSpc>
            </a:pPr>
            <a:endParaRPr lang="en-US" sz="2200" b="0" dirty="0">
              <a:latin typeface="Open Sans" panose="020B0606030504020204" pitchFamily="34" charset="0"/>
            </a:endParaRPr>
          </a:p>
          <a:p>
            <a:pPr>
              <a:lnSpc>
                <a:spcPct val="100000"/>
              </a:lnSpc>
            </a:pPr>
            <a:r>
              <a:rPr lang="en-US" sz="2200" b="0" dirty="0">
                <a:latin typeface="Open Sans" panose="020B0606030504020204" pitchFamily="34" charset="0"/>
              </a:rPr>
              <a:t>See the Notes section of each slide a script. Note that words in [brackets] refer to actions.</a:t>
            </a:r>
          </a:p>
        </p:txBody>
      </p:sp>
      <p:sp>
        <p:nvSpPr>
          <p:cNvPr id="2" name="TextBox 1">
            <a:extLst>
              <a:ext uri="{FF2B5EF4-FFF2-40B4-BE49-F238E27FC236}">
                <a16:creationId xmlns:a16="http://schemas.microsoft.com/office/drawing/2014/main" id="{4ED29983-4778-1E93-0F14-DA1018B9C1E6}"/>
              </a:ext>
            </a:extLst>
          </p:cNvPr>
          <p:cNvSpPr txBox="1"/>
          <p:nvPr/>
        </p:nvSpPr>
        <p:spPr>
          <a:xfrm>
            <a:off x="10287000" y="7141086"/>
            <a:ext cx="7043738" cy="2062103"/>
          </a:xfrm>
          <a:prstGeom prst="rect">
            <a:avLst/>
          </a:prstGeom>
          <a:noFill/>
          <a:ln w="38100">
            <a:solidFill>
              <a:schemeClr val="tx1"/>
            </a:solidFill>
            <a:prstDash val="dash"/>
          </a:ln>
        </p:spPr>
        <p:txBody>
          <a:bodyPr wrap="square" rtlCol="0">
            <a:spAutoFit/>
          </a:bodyPr>
          <a:lstStyle/>
          <a:p>
            <a:r>
              <a:rPr lang="en-US" sz="3200" b="1" dirty="0"/>
              <a:t>You’ll see boxes throughout the deck that look like this. This indicates an area that you should personalize the deck to fit your community.  </a:t>
            </a:r>
          </a:p>
        </p:txBody>
      </p:sp>
      <p:pic>
        <p:nvPicPr>
          <p:cNvPr id="21" name="Picture 20" descr="A person standing in front of a group of people&#10;&#10;Description automatically generated">
            <a:extLst>
              <a:ext uri="{FF2B5EF4-FFF2-40B4-BE49-F238E27FC236}">
                <a16:creationId xmlns:a16="http://schemas.microsoft.com/office/drawing/2014/main" id="{04902572-34DF-4797-DCDD-168DDBAD7285}"/>
              </a:ext>
            </a:extLst>
          </p:cNvPr>
          <p:cNvPicPr>
            <a:picLocks noChangeAspect="1"/>
          </p:cNvPicPr>
          <p:nvPr/>
        </p:nvPicPr>
        <p:blipFill rotWithShape="1">
          <a:blip r:embed="rId3">
            <a:extLst>
              <a:ext uri="{28A0092B-C50C-407E-A947-70E740481C1C}">
                <a14:useLocalDpi xmlns:a14="http://schemas.microsoft.com/office/drawing/2010/main" val="0"/>
              </a:ext>
            </a:extLst>
          </a:blip>
          <a:srcRect b="24717"/>
          <a:stretch/>
        </p:blipFill>
        <p:spPr>
          <a:xfrm>
            <a:off x="10194820" y="1070280"/>
            <a:ext cx="7197410" cy="5396656"/>
          </a:xfrm>
          <a:prstGeom prst="rect">
            <a:avLst/>
          </a:prstGeom>
        </p:spPr>
      </p:pic>
    </p:spTree>
    <p:extLst>
      <p:ext uri="{BB962C8B-B14F-4D97-AF65-F5344CB8AC3E}">
        <p14:creationId xmlns:p14="http://schemas.microsoft.com/office/powerpoint/2010/main" val="39094213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BC55C-20A0-0D93-5FAF-A9FBEFDFDA79}"/>
              </a:ext>
            </a:extLst>
          </p:cNvPr>
          <p:cNvSpPr>
            <a:spLocks noGrp="1"/>
          </p:cNvSpPr>
          <p:nvPr>
            <p:ph type="ctrTitle" idx="4294967295"/>
          </p:nvPr>
        </p:nvSpPr>
        <p:spPr>
          <a:xfrm>
            <a:off x="581735" y="1738649"/>
            <a:ext cx="8640178" cy="1470025"/>
          </a:xfrm>
        </p:spPr>
        <p:txBody>
          <a:bodyPr>
            <a:noAutofit/>
          </a:bodyPr>
          <a:lstStyle/>
          <a:p>
            <a:r>
              <a:rPr lang="en-US" sz="6000" dirty="0"/>
              <a:t>Introduction to </a:t>
            </a:r>
            <a:br>
              <a:rPr lang="en-US" sz="6000" dirty="0"/>
            </a:br>
            <a:r>
              <a:rPr lang="en-US" sz="6000" dirty="0"/>
              <a:t>Youth</a:t>
            </a:r>
            <a:br>
              <a:rPr lang="en-US" sz="6000" dirty="0"/>
            </a:br>
            <a:r>
              <a:rPr lang="en-US" sz="6000" dirty="0"/>
              <a:t>Mental Health</a:t>
            </a:r>
            <a:br>
              <a:rPr lang="en-US" sz="6000" dirty="0"/>
            </a:br>
            <a:r>
              <a:rPr lang="en-US" dirty="0">
                <a:latin typeface="Open Sans" panose="020B0606030504020204" pitchFamily="34" charset="0"/>
                <a:ea typeface="Open Sans" panose="020B0606030504020204" pitchFamily="34" charset="0"/>
                <a:cs typeface="Open Sans" panose="020B0606030504020204" pitchFamily="34" charset="0"/>
              </a:rPr>
              <a:t>A Learning Session for Families </a:t>
            </a:r>
            <a:endParaRPr lang="en-US" sz="60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E2E72809-C367-E6BB-AEC6-23D6A10CA2BB}"/>
              </a:ext>
            </a:extLst>
          </p:cNvPr>
          <p:cNvSpPr txBox="1"/>
          <p:nvPr/>
        </p:nvSpPr>
        <p:spPr>
          <a:xfrm>
            <a:off x="1332330" y="5753100"/>
            <a:ext cx="7138988" cy="1754326"/>
          </a:xfrm>
          <a:prstGeom prst="rect">
            <a:avLst/>
          </a:prstGeom>
          <a:noFill/>
          <a:ln w="38100">
            <a:solidFill>
              <a:schemeClr val="tx1"/>
            </a:solidFill>
            <a:prstDash val="dash"/>
          </a:ln>
        </p:spPr>
        <p:txBody>
          <a:bodyPr wrap="square" rtlCol="0">
            <a:spAutoFit/>
          </a:bodyPr>
          <a:lstStyle/>
          <a:p>
            <a:pPr algn="ctr"/>
            <a:r>
              <a:rPr lang="en-US" sz="3600" b="1" dirty="0"/>
              <a:t>Your Name </a:t>
            </a:r>
          </a:p>
          <a:p>
            <a:pPr algn="ctr"/>
            <a:r>
              <a:rPr lang="en-US" sz="3600" b="1" dirty="0"/>
              <a:t>Date</a:t>
            </a:r>
          </a:p>
          <a:p>
            <a:pPr algn="ctr"/>
            <a:r>
              <a:rPr lang="en-US" sz="3600" b="1" dirty="0"/>
              <a:t>Organization </a:t>
            </a:r>
          </a:p>
        </p:txBody>
      </p:sp>
      <p:pic>
        <p:nvPicPr>
          <p:cNvPr id="5" name="Picture 4" descr="A person looking at a phone while another person looks at her face&#10;&#10;Description automatically generated">
            <a:extLst>
              <a:ext uri="{FF2B5EF4-FFF2-40B4-BE49-F238E27FC236}">
                <a16:creationId xmlns:a16="http://schemas.microsoft.com/office/drawing/2014/main" id="{FD5DC4C6-A1AB-4536-548E-7CBF619B3454}"/>
              </a:ext>
            </a:extLst>
          </p:cNvPr>
          <p:cNvPicPr>
            <a:picLocks noChangeAspect="1"/>
          </p:cNvPicPr>
          <p:nvPr/>
        </p:nvPicPr>
        <p:blipFill rotWithShape="1">
          <a:blip r:embed="rId3">
            <a:extLst>
              <a:ext uri="{28A0092B-C50C-407E-A947-70E740481C1C}">
                <a14:useLocalDpi xmlns:a14="http://schemas.microsoft.com/office/drawing/2010/main" val="0"/>
              </a:ext>
            </a:extLst>
          </a:blip>
          <a:srcRect l="14384"/>
          <a:stretch/>
        </p:blipFill>
        <p:spPr>
          <a:xfrm>
            <a:off x="10439400" y="-266700"/>
            <a:ext cx="9525000" cy="11125200"/>
          </a:xfrm>
          <a:prstGeom prst="rect">
            <a:avLst/>
          </a:prstGeom>
        </p:spPr>
      </p:pic>
    </p:spTree>
    <p:extLst>
      <p:ext uri="{BB962C8B-B14F-4D97-AF65-F5344CB8AC3E}">
        <p14:creationId xmlns:p14="http://schemas.microsoft.com/office/powerpoint/2010/main" val="35550422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1EDEC"/>
        </a:solidFill>
        <a:effectLst/>
      </p:bgPr>
    </p:bg>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EFD27D4-5A82-E78E-41D2-5D0A853AD4C2}"/>
              </a:ext>
            </a:extLst>
          </p:cNvPr>
          <p:cNvSpPr>
            <a:spLocks noGrp="1"/>
          </p:cNvSpPr>
          <p:nvPr>
            <p:ph type="body" sz="quarter" idx="18"/>
          </p:nvPr>
        </p:nvSpPr>
        <p:spPr>
          <a:xfrm>
            <a:off x="9152021" y="6134100"/>
            <a:ext cx="3846095" cy="921147"/>
          </a:xfrm>
        </p:spPr>
        <p:txBody>
          <a:bodyPr vert="horz" lIns="137160" tIns="68580" rIns="137160" bIns="68580" rtlCol="0" anchor="t">
            <a:noAutofit/>
          </a:bodyPr>
          <a:lstStyle/>
          <a:p>
            <a:r>
              <a:rPr lang="en-US" sz="2400" dirty="0">
                <a:latin typeface="Open Sans" panose="020B0606030504020204" pitchFamily="34" charset="0"/>
              </a:rPr>
              <a:t>Learn when and how to get professional support</a:t>
            </a:r>
          </a:p>
        </p:txBody>
      </p:sp>
      <p:sp>
        <p:nvSpPr>
          <p:cNvPr id="2" name="Title 1">
            <a:extLst>
              <a:ext uri="{FF2B5EF4-FFF2-40B4-BE49-F238E27FC236}">
                <a16:creationId xmlns:a16="http://schemas.microsoft.com/office/drawing/2014/main" id="{DD734106-27FD-251C-ED67-43B2AB163B45}"/>
              </a:ext>
            </a:extLst>
          </p:cNvPr>
          <p:cNvSpPr>
            <a:spLocks noGrp="1"/>
          </p:cNvSpPr>
          <p:nvPr>
            <p:ph type="title" idx="4294967295"/>
          </p:nvPr>
        </p:nvSpPr>
        <p:spPr>
          <a:xfrm>
            <a:off x="8883316" y="1456617"/>
            <a:ext cx="8229600" cy="1143000"/>
          </a:xfrm>
        </p:spPr>
        <p:txBody>
          <a:bodyPr/>
          <a:lstStyle/>
          <a:p>
            <a:r>
              <a:rPr lang="en-US" dirty="0"/>
              <a:t>Objectives </a:t>
            </a:r>
          </a:p>
        </p:txBody>
      </p:sp>
      <p:sp>
        <p:nvSpPr>
          <p:cNvPr id="13" name="Content Placeholder 4">
            <a:extLst>
              <a:ext uri="{FF2B5EF4-FFF2-40B4-BE49-F238E27FC236}">
                <a16:creationId xmlns:a16="http://schemas.microsoft.com/office/drawing/2014/main" id="{ADEB2E95-1978-1E20-04E8-E43877D2BEA9}"/>
              </a:ext>
            </a:extLst>
          </p:cNvPr>
          <p:cNvSpPr txBox="1">
            <a:spLocks/>
          </p:cNvSpPr>
          <p:nvPr/>
        </p:nvSpPr>
        <p:spPr>
          <a:xfrm>
            <a:off x="13448560" y="3086100"/>
            <a:ext cx="3846095" cy="921147"/>
          </a:xfrm>
          <a:prstGeom prst="rect">
            <a:avLst/>
          </a:prstGeom>
        </p:spPr>
        <p:txBody>
          <a:bodyPr vert="horz" lIns="137160" tIns="68580" rIns="137160" bIns="68580" rtlCol="0" anchor="t">
            <a:noAutofit/>
          </a:bodyPr>
          <a:lstStyle>
            <a:lvl1pPr marL="0" indent="0" algn="l" defTabSz="914400" rtl="0" eaLnBrk="1" latinLnBrk="0" hangingPunct="1">
              <a:spcBef>
                <a:spcPct val="20000"/>
              </a:spcBef>
              <a:buFont typeface="Arial" pitchFamily="34" charset="0"/>
              <a:buNone/>
              <a:defRPr sz="5500" kern="1200">
                <a:solidFill>
                  <a:srgbClr val="3C346A"/>
                </a:solidFill>
                <a:latin typeface="Garet Bold" panose="020B060402020202020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a:latin typeface="Open Sans" panose="020B0606030504020204" pitchFamily="34" charset="0"/>
              </a:rPr>
              <a:t>Learn how to support mental health at home</a:t>
            </a:r>
          </a:p>
        </p:txBody>
      </p:sp>
      <p:sp>
        <p:nvSpPr>
          <p:cNvPr id="14" name="Content Placeholder 4">
            <a:extLst>
              <a:ext uri="{FF2B5EF4-FFF2-40B4-BE49-F238E27FC236}">
                <a16:creationId xmlns:a16="http://schemas.microsoft.com/office/drawing/2014/main" id="{9A8BA273-EAA9-6D62-2B07-9E72762B7BFD}"/>
              </a:ext>
            </a:extLst>
          </p:cNvPr>
          <p:cNvSpPr txBox="1">
            <a:spLocks/>
          </p:cNvSpPr>
          <p:nvPr/>
        </p:nvSpPr>
        <p:spPr>
          <a:xfrm>
            <a:off x="9115926" y="3086100"/>
            <a:ext cx="3846095" cy="921147"/>
          </a:xfrm>
          <a:prstGeom prst="rect">
            <a:avLst/>
          </a:prstGeom>
        </p:spPr>
        <p:txBody>
          <a:bodyPr vert="horz" lIns="137160" tIns="68580" rIns="137160" bIns="68580" rtlCol="0" anchor="t">
            <a:noAutofit/>
          </a:bodyPr>
          <a:lstStyle>
            <a:lvl1pPr marL="0" indent="0" algn="l" defTabSz="914400" rtl="0" eaLnBrk="1" latinLnBrk="0" hangingPunct="1">
              <a:spcBef>
                <a:spcPct val="20000"/>
              </a:spcBef>
              <a:buFont typeface="Arial" pitchFamily="34" charset="0"/>
              <a:buNone/>
              <a:defRPr sz="5500" kern="1200">
                <a:solidFill>
                  <a:srgbClr val="3C346A"/>
                </a:solidFill>
                <a:latin typeface="Garet Bold" panose="020B060402020202020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a:latin typeface="Open Sans" panose="020B0606030504020204" pitchFamily="34" charset="0"/>
              </a:rPr>
              <a:t>Define mental health, including youth mental health</a:t>
            </a:r>
          </a:p>
        </p:txBody>
      </p:sp>
      <p:sp>
        <p:nvSpPr>
          <p:cNvPr id="15" name="Content Placeholder 4">
            <a:extLst>
              <a:ext uri="{FF2B5EF4-FFF2-40B4-BE49-F238E27FC236}">
                <a16:creationId xmlns:a16="http://schemas.microsoft.com/office/drawing/2014/main" id="{83F72BA1-6725-87D2-DAF0-F24A62545673}"/>
              </a:ext>
            </a:extLst>
          </p:cNvPr>
          <p:cNvSpPr txBox="1">
            <a:spLocks/>
          </p:cNvSpPr>
          <p:nvPr/>
        </p:nvSpPr>
        <p:spPr>
          <a:xfrm>
            <a:off x="13448560" y="6134099"/>
            <a:ext cx="3846095" cy="921147"/>
          </a:xfrm>
          <a:prstGeom prst="rect">
            <a:avLst/>
          </a:prstGeom>
        </p:spPr>
        <p:txBody>
          <a:bodyPr vert="horz" lIns="137160" tIns="68580" rIns="137160" bIns="68580" rtlCol="0" anchor="t">
            <a:noAutofit/>
          </a:bodyPr>
          <a:lstStyle>
            <a:lvl1pPr marL="0" indent="0" algn="l" defTabSz="914400" rtl="0" eaLnBrk="1" latinLnBrk="0" hangingPunct="1">
              <a:spcBef>
                <a:spcPct val="20000"/>
              </a:spcBef>
              <a:buFont typeface="Arial" pitchFamily="34" charset="0"/>
              <a:buNone/>
              <a:defRPr sz="5500" kern="1200">
                <a:solidFill>
                  <a:srgbClr val="3C346A"/>
                </a:solidFill>
                <a:latin typeface="Garet Bold" panose="020B060402020202020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a:latin typeface="Open Sans" panose="020B0606030504020204" pitchFamily="34" charset="0"/>
              </a:rPr>
              <a:t>Learn about national and local resources</a:t>
            </a:r>
          </a:p>
        </p:txBody>
      </p:sp>
      <p:pic>
        <p:nvPicPr>
          <p:cNvPr id="4" name="Picture 3" descr="A person sitting on a couch talking to a person&#10;&#10;Description automatically generated">
            <a:extLst>
              <a:ext uri="{FF2B5EF4-FFF2-40B4-BE49-F238E27FC236}">
                <a16:creationId xmlns:a16="http://schemas.microsoft.com/office/drawing/2014/main" id="{60DA445A-7125-3012-E3DD-5B2F3EF7DD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1818" y="1562100"/>
            <a:ext cx="6602744" cy="6611353"/>
          </a:xfrm>
          <a:prstGeom prst="rect">
            <a:avLst/>
          </a:prstGeom>
        </p:spPr>
      </p:pic>
    </p:spTree>
    <p:extLst>
      <p:ext uri="{BB962C8B-B14F-4D97-AF65-F5344CB8AC3E}">
        <p14:creationId xmlns:p14="http://schemas.microsoft.com/office/powerpoint/2010/main" val="26164159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1EDEC"/>
        </a:solidFill>
        <a:effectLst/>
      </p:bgPr>
    </p:bg>
    <p:spTree>
      <p:nvGrpSpPr>
        <p:cNvPr id="1" name=""/>
        <p:cNvGrpSpPr/>
        <p:nvPr/>
      </p:nvGrpSpPr>
      <p:grpSpPr>
        <a:xfrm>
          <a:off x="0" y="0"/>
          <a:ext cx="0" cy="0"/>
          <a:chOff x="0" y="0"/>
          <a:chExt cx="0" cy="0"/>
        </a:xfrm>
      </p:grpSpPr>
      <p:sp>
        <p:nvSpPr>
          <p:cNvPr id="21" name="Text Placeholder 20">
            <a:extLst>
              <a:ext uri="{FF2B5EF4-FFF2-40B4-BE49-F238E27FC236}">
                <a16:creationId xmlns:a16="http://schemas.microsoft.com/office/drawing/2014/main" id="{4497FC37-997F-3D5F-466D-DDB2EDB1C128}"/>
              </a:ext>
            </a:extLst>
          </p:cNvPr>
          <p:cNvSpPr>
            <a:spLocks noGrp="1"/>
          </p:cNvSpPr>
          <p:nvPr>
            <p:ph type="body" sz="quarter" idx="19"/>
          </p:nvPr>
        </p:nvSpPr>
        <p:spPr>
          <a:xfrm>
            <a:off x="10417138" y="3024923"/>
            <a:ext cx="3624834" cy="658268"/>
          </a:xfrm>
        </p:spPr>
        <p:txBody>
          <a:bodyPr/>
          <a:lstStyle/>
          <a:p>
            <a:pPr>
              <a:spcBef>
                <a:spcPts val="0"/>
              </a:spcBef>
              <a:spcAft>
                <a:spcPts val="1800"/>
              </a:spcAft>
            </a:pPr>
            <a:r>
              <a:rPr lang="en-US" sz="2400" dirty="0">
                <a:ea typeface="Times New Roman" panose="02020603050405020304" pitchFamily="18" charset="0"/>
              </a:rPr>
              <a:t>Engage in self-care</a:t>
            </a:r>
          </a:p>
        </p:txBody>
      </p:sp>
      <p:sp>
        <p:nvSpPr>
          <p:cNvPr id="39" name="Text Placeholder 38">
            <a:extLst>
              <a:ext uri="{FF2B5EF4-FFF2-40B4-BE49-F238E27FC236}">
                <a16:creationId xmlns:a16="http://schemas.microsoft.com/office/drawing/2014/main" id="{22581BEA-143A-A0EC-0D43-4A6993A62DAD}"/>
              </a:ext>
            </a:extLst>
          </p:cNvPr>
          <p:cNvSpPr>
            <a:spLocks noGrp="1"/>
          </p:cNvSpPr>
          <p:nvPr>
            <p:ph type="body" sz="quarter" idx="21"/>
          </p:nvPr>
        </p:nvSpPr>
        <p:spPr>
          <a:xfrm>
            <a:off x="10034169" y="5067300"/>
            <a:ext cx="4192090" cy="658268"/>
          </a:xfrm>
        </p:spPr>
        <p:txBody>
          <a:bodyPr/>
          <a:lstStyle/>
          <a:p>
            <a:r>
              <a:rPr lang="en-US" sz="2400" dirty="0">
                <a:effectLst/>
                <a:ea typeface="Times New Roman" panose="02020603050405020304" pitchFamily="18" charset="0"/>
              </a:rPr>
              <a:t>Make space</a:t>
            </a:r>
          </a:p>
          <a:p>
            <a:r>
              <a:rPr lang="en-US" sz="2400" dirty="0">
                <a:effectLst/>
                <a:ea typeface="Times New Roman" panose="02020603050405020304" pitchFamily="18" charset="0"/>
              </a:rPr>
              <a:t>for learning </a:t>
            </a:r>
          </a:p>
          <a:p>
            <a:endParaRPr lang="en-US" dirty="0"/>
          </a:p>
        </p:txBody>
      </p:sp>
      <p:sp>
        <p:nvSpPr>
          <p:cNvPr id="23" name="Text Placeholder 22">
            <a:extLst>
              <a:ext uri="{FF2B5EF4-FFF2-40B4-BE49-F238E27FC236}">
                <a16:creationId xmlns:a16="http://schemas.microsoft.com/office/drawing/2014/main" id="{9C2A3A83-DDD3-B600-8DC9-DC95A96ECF57}"/>
              </a:ext>
            </a:extLst>
          </p:cNvPr>
          <p:cNvSpPr>
            <a:spLocks noGrp="1"/>
          </p:cNvSpPr>
          <p:nvPr>
            <p:ph type="body" sz="quarter" idx="23"/>
          </p:nvPr>
        </p:nvSpPr>
        <p:spPr>
          <a:xfrm>
            <a:off x="10133510" y="7353132"/>
            <a:ext cx="4192090" cy="658268"/>
          </a:xfrm>
        </p:spPr>
        <p:txBody>
          <a:bodyPr/>
          <a:lstStyle/>
          <a:p>
            <a:pPr>
              <a:spcBef>
                <a:spcPts val="0"/>
              </a:spcBef>
              <a:spcAft>
                <a:spcPts val="1800"/>
              </a:spcAft>
            </a:pPr>
            <a:r>
              <a:rPr lang="en-US" sz="2400" dirty="0">
                <a:ea typeface="Times New Roman" panose="02020603050405020304" pitchFamily="18" charset="0"/>
              </a:rPr>
              <a:t>Share the floor</a:t>
            </a:r>
          </a:p>
        </p:txBody>
      </p:sp>
      <p:sp>
        <p:nvSpPr>
          <p:cNvPr id="45" name="Text Placeholder 44">
            <a:extLst>
              <a:ext uri="{FF2B5EF4-FFF2-40B4-BE49-F238E27FC236}">
                <a16:creationId xmlns:a16="http://schemas.microsoft.com/office/drawing/2014/main" id="{A3378AA6-6F43-582A-EA83-2103FC0F0CB4}"/>
              </a:ext>
            </a:extLst>
          </p:cNvPr>
          <p:cNvSpPr>
            <a:spLocks noGrp="1"/>
          </p:cNvSpPr>
          <p:nvPr>
            <p:ph type="body" sz="quarter" idx="18"/>
          </p:nvPr>
        </p:nvSpPr>
        <p:spPr>
          <a:xfrm>
            <a:off x="1219200" y="732407"/>
            <a:ext cx="16306800" cy="914400"/>
          </a:xfrm>
        </p:spPr>
        <p:txBody>
          <a:bodyPr/>
          <a:lstStyle/>
          <a:p>
            <a:r>
              <a:rPr lang="en-US" dirty="0"/>
              <a:t>Group Agreements</a:t>
            </a:r>
          </a:p>
        </p:txBody>
      </p:sp>
      <p:pic>
        <p:nvPicPr>
          <p:cNvPr id="3" name="Picture 2" descr="A group of people putting their hands together&#10;&#10;Description automatically generated">
            <a:extLst>
              <a:ext uri="{FF2B5EF4-FFF2-40B4-BE49-F238E27FC236}">
                <a16:creationId xmlns:a16="http://schemas.microsoft.com/office/drawing/2014/main" id="{4BF317B8-1FCC-C537-9D6C-360BBEAF0D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3340" y="2400300"/>
            <a:ext cx="6094457" cy="6094457"/>
          </a:xfrm>
          <a:prstGeom prst="rect">
            <a:avLst/>
          </a:prstGeom>
        </p:spPr>
      </p:pic>
      <p:sp>
        <p:nvSpPr>
          <p:cNvPr id="4" name="TextBox 3">
            <a:extLst>
              <a:ext uri="{FF2B5EF4-FFF2-40B4-BE49-F238E27FC236}">
                <a16:creationId xmlns:a16="http://schemas.microsoft.com/office/drawing/2014/main" id="{B47756C8-3C38-38F4-F977-C08DF418220C}"/>
              </a:ext>
            </a:extLst>
          </p:cNvPr>
          <p:cNvSpPr txBox="1"/>
          <p:nvPr/>
        </p:nvSpPr>
        <p:spPr>
          <a:xfrm>
            <a:off x="9695915" y="5143500"/>
            <a:ext cx="514885" cy="707886"/>
          </a:xfrm>
          <a:prstGeom prst="rect">
            <a:avLst/>
          </a:prstGeom>
          <a:noFill/>
        </p:spPr>
        <p:txBody>
          <a:bodyPr wrap="none" rtlCol="0">
            <a:spAutoFit/>
          </a:bodyPr>
          <a:lstStyle/>
          <a:p>
            <a:r>
              <a:rPr lang="en-US" sz="4000" dirty="0">
                <a:latin typeface="Garet Bold" panose="020B0604020202020204" charset="0"/>
              </a:rPr>
              <a:t>2</a:t>
            </a:r>
          </a:p>
        </p:txBody>
      </p:sp>
      <p:sp>
        <p:nvSpPr>
          <p:cNvPr id="5" name="TextBox 4">
            <a:extLst>
              <a:ext uri="{FF2B5EF4-FFF2-40B4-BE49-F238E27FC236}">
                <a16:creationId xmlns:a16="http://schemas.microsoft.com/office/drawing/2014/main" id="{5D70617A-7EC4-74F1-CB6A-87C1C319739A}"/>
              </a:ext>
            </a:extLst>
          </p:cNvPr>
          <p:cNvSpPr txBox="1"/>
          <p:nvPr/>
        </p:nvSpPr>
        <p:spPr>
          <a:xfrm>
            <a:off x="9753600" y="2933700"/>
            <a:ext cx="404278" cy="707886"/>
          </a:xfrm>
          <a:prstGeom prst="rect">
            <a:avLst/>
          </a:prstGeom>
          <a:noFill/>
        </p:spPr>
        <p:txBody>
          <a:bodyPr wrap="none" rtlCol="0">
            <a:spAutoFit/>
          </a:bodyPr>
          <a:lstStyle/>
          <a:p>
            <a:r>
              <a:rPr lang="en-US" sz="4000" dirty="0">
                <a:latin typeface="Garet Bold" panose="020B0604020202020204" charset="0"/>
              </a:rPr>
              <a:t>1</a:t>
            </a:r>
          </a:p>
        </p:txBody>
      </p:sp>
      <p:sp>
        <p:nvSpPr>
          <p:cNvPr id="6" name="TextBox 5">
            <a:extLst>
              <a:ext uri="{FF2B5EF4-FFF2-40B4-BE49-F238E27FC236}">
                <a16:creationId xmlns:a16="http://schemas.microsoft.com/office/drawing/2014/main" id="{F541935B-4DB6-BACB-B808-CA67F8157D2F}"/>
              </a:ext>
            </a:extLst>
          </p:cNvPr>
          <p:cNvSpPr txBox="1"/>
          <p:nvPr/>
        </p:nvSpPr>
        <p:spPr>
          <a:xfrm>
            <a:off x="9753600" y="7199845"/>
            <a:ext cx="514885" cy="707886"/>
          </a:xfrm>
          <a:prstGeom prst="rect">
            <a:avLst/>
          </a:prstGeom>
          <a:noFill/>
        </p:spPr>
        <p:txBody>
          <a:bodyPr wrap="none" rtlCol="0">
            <a:spAutoFit/>
          </a:bodyPr>
          <a:lstStyle/>
          <a:p>
            <a:r>
              <a:rPr lang="en-US" sz="4000" dirty="0">
                <a:latin typeface="Garet Bold" panose="020B0604020202020204" charset="0"/>
              </a:rPr>
              <a:t>3</a:t>
            </a:r>
          </a:p>
        </p:txBody>
      </p:sp>
    </p:spTree>
    <p:extLst>
      <p:ext uri="{BB962C8B-B14F-4D97-AF65-F5344CB8AC3E}">
        <p14:creationId xmlns:p14="http://schemas.microsoft.com/office/powerpoint/2010/main" val="1807551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1EDE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DB002-BE35-4FD6-0229-B2A52796908F}"/>
              </a:ext>
            </a:extLst>
          </p:cNvPr>
          <p:cNvSpPr>
            <a:spLocks noGrp="1"/>
          </p:cNvSpPr>
          <p:nvPr>
            <p:ph type="title" idx="4294967295"/>
          </p:nvPr>
        </p:nvSpPr>
        <p:spPr>
          <a:xfrm>
            <a:off x="1257300" y="647700"/>
            <a:ext cx="15773400" cy="1989138"/>
          </a:xfrm>
        </p:spPr>
        <p:txBody>
          <a:bodyPr>
            <a:normAutofit/>
          </a:bodyPr>
          <a:lstStyle/>
          <a:p>
            <a:pPr algn="ctr"/>
            <a:r>
              <a:rPr lang="en-US" sz="4800" dirty="0"/>
              <a:t>What do you think about when </a:t>
            </a:r>
            <a:br>
              <a:rPr lang="en-US" sz="4800" dirty="0"/>
            </a:br>
            <a:r>
              <a:rPr lang="en-US" sz="4800" dirty="0"/>
              <a:t>you think about mental health? </a:t>
            </a:r>
          </a:p>
        </p:txBody>
      </p:sp>
      <p:pic>
        <p:nvPicPr>
          <p:cNvPr id="13" name="Picture 12" descr="A person sitting on the ground&#10;&#10;Description automatically generated">
            <a:extLst>
              <a:ext uri="{FF2B5EF4-FFF2-40B4-BE49-F238E27FC236}">
                <a16:creationId xmlns:a16="http://schemas.microsoft.com/office/drawing/2014/main" id="{940F85CA-EFE0-7B37-8079-2E429B675F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1700" y="3086100"/>
            <a:ext cx="6324600" cy="6135241"/>
          </a:xfrm>
          <a:prstGeom prst="flowChartConnector">
            <a:avLst/>
          </a:prstGeom>
        </p:spPr>
      </p:pic>
      <p:sp>
        <p:nvSpPr>
          <p:cNvPr id="14" name="Oval 13">
            <a:extLst>
              <a:ext uri="{FF2B5EF4-FFF2-40B4-BE49-F238E27FC236}">
                <a16:creationId xmlns:a16="http://schemas.microsoft.com/office/drawing/2014/main" id="{73FC97E2-B4BF-655C-1384-4C73684195AC}"/>
              </a:ext>
            </a:extLst>
          </p:cNvPr>
          <p:cNvSpPr/>
          <p:nvPr/>
        </p:nvSpPr>
        <p:spPr>
          <a:xfrm>
            <a:off x="5715000" y="2781300"/>
            <a:ext cx="6591300" cy="6629400"/>
          </a:xfrm>
          <a:prstGeom prst="ellipse">
            <a:avLst/>
          </a:prstGeom>
          <a:solidFill>
            <a:srgbClr val="92D050"/>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8" name="Picture 17" descr="A person sitting on the ground&#10;&#10;Description automatically generated">
            <a:extLst>
              <a:ext uri="{FF2B5EF4-FFF2-40B4-BE49-F238E27FC236}">
                <a16:creationId xmlns:a16="http://schemas.microsoft.com/office/drawing/2014/main" id="{203DAAEA-C519-F916-0AD4-7CD5A32EB3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600" y="3048000"/>
            <a:ext cx="6179344" cy="6179344"/>
          </a:xfrm>
          <a:prstGeom prst="flowChartConnector">
            <a:avLst/>
          </a:prstGeom>
        </p:spPr>
      </p:pic>
    </p:spTree>
    <p:extLst>
      <p:ext uri="{BB962C8B-B14F-4D97-AF65-F5344CB8AC3E}">
        <p14:creationId xmlns:p14="http://schemas.microsoft.com/office/powerpoint/2010/main" val="9918854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9C7749F-746F-B84C-B79B-7C1B973101DD}"/>
              </a:ext>
            </a:extLst>
          </p:cNvPr>
          <p:cNvSpPr>
            <a:spLocks noGrp="1"/>
          </p:cNvSpPr>
          <p:nvPr>
            <p:ph type="body" sz="quarter" idx="18"/>
          </p:nvPr>
        </p:nvSpPr>
        <p:spPr>
          <a:xfrm>
            <a:off x="1219200" y="1790700"/>
            <a:ext cx="7315200" cy="914400"/>
          </a:xfrm>
        </p:spPr>
        <p:txBody>
          <a:bodyPr/>
          <a:lstStyle/>
          <a:p>
            <a:pPr marL="0" indent="0">
              <a:buNone/>
            </a:pPr>
            <a:r>
              <a:rPr lang="en-US" sz="3200" dirty="0"/>
              <a:t>“</a:t>
            </a:r>
            <a:r>
              <a:rPr lang="en-US" sz="3200" b="0" i="0" dirty="0">
                <a:effectLst/>
              </a:rPr>
              <a:t>Mental health is a state of mental well-being that enables people to cope with the stresses of life, realize their abilities, learn well and work well, and contribute to their community.”</a:t>
            </a:r>
            <a:r>
              <a:rPr lang="en-US" sz="3200" dirty="0"/>
              <a:t> </a:t>
            </a:r>
            <a:r>
              <a:rPr lang="en-US" sz="1000" dirty="0"/>
              <a:t>- World Health Organization</a:t>
            </a:r>
          </a:p>
          <a:p>
            <a:pPr marL="0" indent="0">
              <a:buNone/>
            </a:pPr>
            <a:endParaRPr lang="en-US" sz="3200" dirty="0"/>
          </a:p>
          <a:p>
            <a:pPr marL="0" indent="0">
              <a:buNone/>
            </a:pPr>
            <a:r>
              <a:rPr lang="en-US" sz="3200" dirty="0"/>
              <a:t>“Mental health includes our </a:t>
            </a:r>
            <a:r>
              <a:rPr lang="en-US" sz="3200" b="1" dirty="0"/>
              <a:t>emotional</a:t>
            </a:r>
            <a:r>
              <a:rPr lang="en-US" sz="3200" dirty="0"/>
              <a:t>, </a:t>
            </a:r>
            <a:r>
              <a:rPr lang="en-US" sz="3200" b="1" dirty="0"/>
              <a:t>psychological</a:t>
            </a:r>
            <a:r>
              <a:rPr lang="en-US" sz="3200" dirty="0"/>
              <a:t>, and </a:t>
            </a:r>
          </a:p>
          <a:p>
            <a:pPr marL="0" indent="0">
              <a:buNone/>
            </a:pPr>
            <a:r>
              <a:rPr lang="en-US" sz="3200" b="1" dirty="0"/>
              <a:t>social</a:t>
            </a:r>
            <a:r>
              <a:rPr lang="en-US" sz="3200" dirty="0"/>
              <a:t> well-being. It affects how we think, feel, and act.”</a:t>
            </a:r>
            <a:r>
              <a:rPr lang="en-US" sz="1000" dirty="0"/>
              <a:t>-</a:t>
            </a:r>
          </a:p>
          <a:p>
            <a:pPr marL="0" indent="0">
              <a:buNone/>
            </a:pPr>
            <a:r>
              <a:rPr lang="en-US" sz="1000" dirty="0"/>
              <a:t> Centers for Disease Control and Prevention</a:t>
            </a:r>
          </a:p>
        </p:txBody>
      </p:sp>
      <p:pic>
        <p:nvPicPr>
          <p:cNvPr id="6" name="Picture 5" descr="A person sitting on a couch with his hand on his shoulder&#10;&#10;Description automatically generated">
            <a:extLst>
              <a:ext uri="{FF2B5EF4-FFF2-40B4-BE49-F238E27FC236}">
                <a16:creationId xmlns:a16="http://schemas.microsoft.com/office/drawing/2014/main" id="{69AA5AB6-6883-5029-A168-CADC2D2FE7DE}"/>
              </a:ext>
            </a:extLst>
          </p:cNvPr>
          <p:cNvPicPr>
            <a:picLocks noChangeAspect="1"/>
          </p:cNvPicPr>
          <p:nvPr/>
        </p:nvPicPr>
        <p:blipFill rotWithShape="1">
          <a:blip r:embed="rId3">
            <a:extLst>
              <a:ext uri="{28A0092B-C50C-407E-A947-70E740481C1C}">
                <a14:useLocalDpi xmlns:a14="http://schemas.microsoft.com/office/drawing/2010/main" val="0"/>
              </a:ext>
            </a:extLst>
          </a:blip>
          <a:srcRect l="11111"/>
          <a:stretch/>
        </p:blipFill>
        <p:spPr>
          <a:xfrm>
            <a:off x="10972800" y="-419100"/>
            <a:ext cx="9144000" cy="10744200"/>
          </a:xfrm>
          <a:prstGeom prst="rect">
            <a:avLst/>
          </a:prstGeom>
        </p:spPr>
      </p:pic>
    </p:spTree>
    <p:extLst>
      <p:ext uri="{BB962C8B-B14F-4D97-AF65-F5344CB8AC3E}">
        <p14:creationId xmlns:p14="http://schemas.microsoft.com/office/powerpoint/2010/main" val="33066584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1EDE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21B77-2B6E-7471-310E-C055100785D6}"/>
              </a:ext>
            </a:extLst>
          </p:cNvPr>
          <p:cNvSpPr>
            <a:spLocks noGrp="1"/>
          </p:cNvSpPr>
          <p:nvPr>
            <p:ph type="title"/>
          </p:nvPr>
        </p:nvSpPr>
        <p:spPr>
          <a:xfrm>
            <a:off x="142874" y="-190500"/>
            <a:ext cx="17992725" cy="1988345"/>
          </a:xfrm>
        </p:spPr>
        <p:txBody>
          <a:bodyPr/>
          <a:lstStyle/>
          <a:p>
            <a:r>
              <a:rPr lang="en-US" dirty="0"/>
              <a:t>Three Components of Mental Health</a:t>
            </a:r>
          </a:p>
        </p:txBody>
      </p:sp>
      <p:graphicFrame>
        <p:nvGraphicFramePr>
          <p:cNvPr id="9" name="Diagram 8">
            <a:extLst>
              <a:ext uri="{FF2B5EF4-FFF2-40B4-BE49-F238E27FC236}">
                <a16:creationId xmlns:a16="http://schemas.microsoft.com/office/drawing/2014/main" id="{9BFFE8F3-F379-53BA-0768-2D6D0EE90DB2}"/>
              </a:ext>
            </a:extLst>
          </p:cNvPr>
          <p:cNvGraphicFramePr/>
          <p:nvPr>
            <p:extLst>
              <p:ext uri="{D42A27DB-BD31-4B8C-83A1-F6EECF244321}">
                <p14:modId xmlns:p14="http://schemas.microsoft.com/office/powerpoint/2010/main" val="2914208076"/>
              </p:ext>
            </p:extLst>
          </p:nvPr>
        </p:nvGraphicFramePr>
        <p:xfrm>
          <a:off x="2514600" y="1511299"/>
          <a:ext cx="12192000" cy="81280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8F191952-88A7-3E0D-73EB-AE4C69C598AE}"/>
              </a:ext>
            </a:extLst>
          </p:cNvPr>
          <p:cNvSpPr txBox="1"/>
          <p:nvPr/>
        </p:nvSpPr>
        <p:spPr>
          <a:xfrm>
            <a:off x="13443462" y="5483406"/>
            <a:ext cx="3878826" cy="2585323"/>
          </a:xfrm>
          <a:prstGeom prst="rect">
            <a:avLst/>
          </a:prstGeom>
          <a:noFill/>
        </p:spPr>
        <p:txBody>
          <a:bodyPr wrap="square" lIns="91440" tIns="45720" rIns="91440" bIns="45720" rtlCol="0" anchor="t">
            <a:spAutoFit/>
          </a:bodyPr>
          <a:lstStyle/>
          <a:p>
            <a:r>
              <a:rPr lang="en-US" sz="2700" dirty="0">
                <a:latin typeface="Open Sans"/>
                <a:ea typeface="Open Sans"/>
                <a:cs typeface="Open Sans"/>
              </a:rPr>
              <a:t>Youth have mental health, too! AND their brains and bodies are growing and changing in significant ways</a:t>
            </a:r>
          </a:p>
        </p:txBody>
      </p:sp>
      <p:pic>
        <p:nvPicPr>
          <p:cNvPr id="8" name="Picture 7" descr="Light Bulb Black And White Clipart Images | Free Download ...">
            <a:extLst>
              <a:ext uri="{FF2B5EF4-FFF2-40B4-BE49-F238E27FC236}">
                <a16:creationId xmlns:a16="http://schemas.microsoft.com/office/drawing/2014/main" id="{F6157F99-67F0-1E37-A306-7EED9F5B8717}"/>
              </a:ext>
            </a:extLst>
          </p:cNvPr>
          <p:cNvPicPr>
            <a:picLocks noChangeAspect="1"/>
          </p:cNvPicPr>
          <p:nvPr/>
        </p:nvPicPr>
        <p:blipFill>
          <a:blip r:embed="rId8"/>
          <a:stretch>
            <a:fillRect/>
          </a:stretch>
        </p:blipFill>
        <p:spPr>
          <a:xfrm>
            <a:off x="12537582" y="4560731"/>
            <a:ext cx="1439215" cy="1390919"/>
          </a:xfrm>
          <a:prstGeom prst="rect">
            <a:avLst/>
          </a:prstGeom>
        </p:spPr>
      </p:pic>
    </p:spTree>
    <p:extLst>
      <p:ext uri="{BB962C8B-B14F-4D97-AF65-F5344CB8AC3E}">
        <p14:creationId xmlns:p14="http://schemas.microsoft.com/office/powerpoint/2010/main" val="11340497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1EDE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B713D-50B0-8990-0F25-C7A0584345CE}"/>
              </a:ext>
            </a:extLst>
          </p:cNvPr>
          <p:cNvSpPr>
            <a:spLocks noGrp="1"/>
          </p:cNvSpPr>
          <p:nvPr>
            <p:ph type="title"/>
          </p:nvPr>
        </p:nvSpPr>
        <p:spPr>
          <a:xfrm>
            <a:off x="457200" y="274638"/>
            <a:ext cx="17830800" cy="1143000"/>
          </a:xfrm>
        </p:spPr>
        <p:txBody>
          <a:bodyPr>
            <a:normAutofit/>
          </a:bodyPr>
          <a:lstStyle/>
          <a:p>
            <a:r>
              <a:rPr lang="en-US" dirty="0"/>
              <a:t>Youth Mental Health Myths and Truths </a:t>
            </a:r>
          </a:p>
        </p:txBody>
      </p:sp>
      <p:sp>
        <p:nvSpPr>
          <p:cNvPr id="4" name="TextBox 3">
            <a:extLst>
              <a:ext uri="{FF2B5EF4-FFF2-40B4-BE49-F238E27FC236}">
                <a16:creationId xmlns:a16="http://schemas.microsoft.com/office/drawing/2014/main" id="{813C3016-9215-566C-676C-B1C1B04D7793}"/>
              </a:ext>
            </a:extLst>
          </p:cNvPr>
          <p:cNvSpPr txBox="1"/>
          <p:nvPr/>
        </p:nvSpPr>
        <p:spPr>
          <a:xfrm>
            <a:off x="1544739" y="3543300"/>
            <a:ext cx="4765761" cy="923330"/>
          </a:xfrm>
          <a:prstGeom prst="rect">
            <a:avLst/>
          </a:prstGeom>
          <a:noFill/>
        </p:spPr>
        <p:txBody>
          <a:bodyPr wrap="square" rtlCol="0">
            <a:spAutoFit/>
          </a:bodyPr>
          <a:lstStyle/>
          <a:p>
            <a:r>
              <a:rPr lang="en-US" sz="2700" b="1" dirty="0">
                <a:latin typeface="Open Sans" panose="020B0606030504020204" pitchFamily="34" charset="0"/>
                <a:ea typeface="Open Sans" panose="020B0606030504020204" pitchFamily="34" charset="0"/>
                <a:cs typeface="Open Sans" panose="020B0606030504020204" pitchFamily="34" charset="0"/>
              </a:rPr>
              <a:t>Myth: </a:t>
            </a:r>
            <a:r>
              <a:rPr lang="en-US" sz="2700" dirty="0">
                <a:latin typeface="Open Sans" panose="020B0606030504020204" pitchFamily="34" charset="0"/>
                <a:ea typeface="Open Sans" panose="020B0606030504020204" pitchFamily="34" charset="0"/>
                <a:cs typeface="Open Sans" panose="020B0606030504020204" pitchFamily="34" charset="0"/>
              </a:rPr>
              <a:t>Mental illness is a sign of weakness. </a:t>
            </a:r>
          </a:p>
        </p:txBody>
      </p:sp>
      <p:sp>
        <p:nvSpPr>
          <p:cNvPr id="9" name="TextBox 8">
            <a:extLst>
              <a:ext uri="{FF2B5EF4-FFF2-40B4-BE49-F238E27FC236}">
                <a16:creationId xmlns:a16="http://schemas.microsoft.com/office/drawing/2014/main" id="{AF817916-E199-D0B7-24B3-8EA4D1A812AB}"/>
              </a:ext>
            </a:extLst>
          </p:cNvPr>
          <p:cNvSpPr txBox="1"/>
          <p:nvPr/>
        </p:nvSpPr>
        <p:spPr>
          <a:xfrm>
            <a:off x="1544738" y="1597814"/>
            <a:ext cx="4765761" cy="923330"/>
          </a:xfrm>
          <a:prstGeom prst="rect">
            <a:avLst/>
          </a:prstGeom>
          <a:noFill/>
        </p:spPr>
        <p:txBody>
          <a:bodyPr wrap="square" rtlCol="0">
            <a:spAutoFit/>
          </a:bodyPr>
          <a:lstStyle/>
          <a:p>
            <a:r>
              <a:rPr lang="en-US" sz="2700" b="1" dirty="0">
                <a:latin typeface="Open Sans" panose="020B0606030504020204" pitchFamily="34" charset="0"/>
                <a:ea typeface="Open Sans" panose="020B0606030504020204" pitchFamily="34" charset="0"/>
                <a:cs typeface="Open Sans" panose="020B0606030504020204" pitchFamily="34" charset="0"/>
              </a:rPr>
              <a:t>Myth: </a:t>
            </a:r>
            <a:r>
              <a:rPr lang="en-US" sz="2700" dirty="0">
                <a:latin typeface="Open Sans" panose="020B0606030504020204" pitchFamily="34" charset="0"/>
                <a:ea typeface="Open Sans" panose="020B0606030504020204" pitchFamily="34" charset="0"/>
                <a:cs typeface="Open Sans" panose="020B0606030504020204" pitchFamily="34" charset="0"/>
              </a:rPr>
              <a:t>Mental health issues won’t affect my child.</a:t>
            </a:r>
          </a:p>
        </p:txBody>
      </p:sp>
      <p:sp>
        <p:nvSpPr>
          <p:cNvPr id="10" name="TextBox 9">
            <a:extLst>
              <a:ext uri="{FF2B5EF4-FFF2-40B4-BE49-F238E27FC236}">
                <a16:creationId xmlns:a16="http://schemas.microsoft.com/office/drawing/2014/main" id="{E4754264-CEAF-115D-6E3D-DA47FFB7A159}"/>
              </a:ext>
            </a:extLst>
          </p:cNvPr>
          <p:cNvSpPr txBox="1"/>
          <p:nvPr/>
        </p:nvSpPr>
        <p:spPr>
          <a:xfrm>
            <a:off x="6934200" y="1562100"/>
            <a:ext cx="10058400" cy="9618018"/>
          </a:xfrm>
          <a:prstGeom prst="rect">
            <a:avLst/>
          </a:prstGeom>
          <a:noFill/>
        </p:spPr>
        <p:txBody>
          <a:bodyPr wrap="square" lIns="91440" tIns="45720" rIns="91440" bIns="45720" rtlCol="0" anchor="t">
            <a:spAutoFit/>
          </a:bodyPr>
          <a:lstStyle/>
          <a:p>
            <a:r>
              <a:rPr lang="en-US" sz="2700" b="1" dirty="0">
                <a:latin typeface="Open Sans"/>
                <a:ea typeface="Open Sans"/>
                <a:cs typeface="Open Sans"/>
              </a:rPr>
              <a:t>Truth: </a:t>
            </a:r>
            <a:r>
              <a:rPr lang="en-US" sz="2700" dirty="0">
                <a:latin typeface="Open Sans"/>
                <a:ea typeface="Open Sans"/>
                <a:cs typeface="Open Sans"/>
              </a:rPr>
              <a:t>It is true that most children show positive mental health. At the same time, diagnosis of depression and anxiety in children has been increasing. About 1 in 6 youth aged 12-17 have experienced a depressive episode in the last year. </a:t>
            </a:r>
            <a:endParaRPr lang="en-US" sz="2700" dirty="0">
              <a:latin typeface="Open Sans" panose="020B0606030504020204" pitchFamily="34" charset="0"/>
              <a:ea typeface="Open Sans" panose="020B0606030504020204" pitchFamily="34" charset="0"/>
              <a:cs typeface="Open Sans" panose="020B0606030504020204" pitchFamily="34" charset="0"/>
            </a:endParaRPr>
          </a:p>
          <a:p>
            <a:endParaRPr lang="en-US" sz="1600" dirty="0">
              <a:latin typeface="Open Sans" panose="020B0606030504020204" pitchFamily="34" charset="0"/>
              <a:ea typeface="Open Sans" panose="020B0606030504020204" pitchFamily="34" charset="0"/>
              <a:cs typeface="Open Sans" panose="020B0606030504020204" pitchFamily="34" charset="0"/>
            </a:endParaRPr>
          </a:p>
          <a:p>
            <a:r>
              <a:rPr lang="en-US" sz="2700" b="1" dirty="0">
                <a:solidFill>
                  <a:srgbClr val="3C346A"/>
                </a:solidFill>
                <a:latin typeface="Open Sans" panose="020B0606030504020204" pitchFamily="34" charset="0"/>
                <a:ea typeface="Open Sans" panose="020B0606030504020204" pitchFamily="34" charset="0"/>
                <a:cs typeface="Open Sans" panose="020B0606030504020204" pitchFamily="34" charset="0"/>
              </a:rPr>
              <a:t>Truth: </a:t>
            </a:r>
            <a:r>
              <a:rPr lang="en-US" sz="2700" dirty="0">
                <a:solidFill>
                  <a:srgbClr val="3C346A"/>
                </a:solidFill>
                <a:latin typeface="Open Sans" panose="020B0606030504020204" pitchFamily="34" charset="0"/>
                <a:ea typeface="Open Sans" panose="020B0606030504020204" pitchFamily="34" charset="0"/>
                <a:cs typeface="Open Sans" panose="020B0606030504020204" pitchFamily="34" charset="0"/>
              </a:rPr>
              <a:t>Mental health conditions can be influenced by life circumstances and events, hormonal changes, genetic factors, relationships, medical conditions, and alcohol or drug use.</a:t>
            </a:r>
          </a:p>
          <a:p>
            <a:endParaRPr lang="en-US" dirty="0">
              <a:solidFill>
                <a:srgbClr val="3C346A"/>
              </a:solidFill>
              <a:latin typeface="Open Sans" panose="020B0606030504020204" pitchFamily="34" charset="0"/>
              <a:ea typeface="Open Sans" panose="020B0606030504020204" pitchFamily="34" charset="0"/>
              <a:cs typeface="Open Sans" panose="020B0606030504020204" pitchFamily="34" charset="0"/>
            </a:endParaRPr>
          </a:p>
          <a:p>
            <a:r>
              <a:rPr lang="en-US" sz="2700" b="1" dirty="0">
                <a:latin typeface="Open Sans" panose="020B0606030504020204" pitchFamily="34" charset="0"/>
                <a:ea typeface="Open Sans" panose="020B0606030504020204" pitchFamily="34" charset="0"/>
                <a:cs typeface="Open Sans" panose="020B0606030504020204" pitchFamily="34" charset="0"/>
              </a:rPr>
              <a:t>Truth: </a:t>
            </a:r>
            <a:r>
              <a:rPr lang="en-US" sz="2700" dirty="0">
                <a:latin typeface="Open Sans" panose="020B0606030504020204" pitchFamily="34" charset="0"/>
                <a:ea typeface="Open Sans" panose="020B0606030504020204" pitchFamily="34" charset="0"/>
                <a:cs typeface="Open Sans" panose="020B0606030504020204" pitchFamily="34" charset="0"/>
              </a:rPr>
              <a:t>Sometimes mental health issues do look like typical behaviors of childhood, like moodiness or difficulty handling conflict. However, there are some mental health conditions, like anxiety or attention-related disorders, that affect children. Additionally, 75% of mental health disorders appear before age 24. Most conditions are treatable with early intervention.</a:t>
            </a:r>
          </a:p>
          <a:p>
            <a:endParaRPr lang="en-US" dirty="0">
              <a:latin typeface="Open Sans" panose="020B0606030504020204" pitchFamily="34" charset="0"/>
              <a:ea typeface="Open Sans" panose="020B0606030504020204" pitchFamily="34" charset="0"/>
              <a:cs typeface="Open Sans" panose="020B0606030504020204" pitchFamily="34" charset="0"/>
            </a:endParaRPr>
          </a:p>
          <a:p>
            <a:r>
              <a:rPr lang="en-US" sz="2700" b="1" dirty="0">
                <a:latin typeface="Open Sans" panose="020B0606030504020204" pitchFamily="34" charset="0"/>
                <a:ea typeface="Open Sans" panose="020B0606030504020204" pitchFamily="34" charset="0"/>
                <a:cs typeface="Open Sans" panose="020B0606030504020204" pitchFamily="34" charset="0"/>
              </a:rPr>
              <a:t>Truth: </a:t>
            </a:r>
            <a:r>
              <a:rPr lang="en-US" sz="2700" dirty="0">
                <a:latin typeface="Open Sans" panose="020B0606030504020204" pitchFamily="34" charset="0"/>
                <a:ea typeface="Open Sans" panose="020B0606030504020204" pitchFamily="34" charset="0"/>
                <a:cs typeface="Open Sans" panose="020B0606030504020204" pitchFamily="34" charset="0"/>
              </a:rPr>
              <a:t>Addressing known risk factors, such as exposure to trauma, can lower the chances that youth will develop mental health conditions.</a:t>
            </a:r>
          </a:p>
          <a:p>
            <a:endParaRPr lang="en-US" sz="2700" dirty="0">
              <a:latin typeface="Open Sans" panose="020B0606030504020204" pitchFamily="34" charset="0"/>
              <a:ea typeface="Open Sans" panose="020B0606030504020204" pitchFamily="34" charset="0"/>
              <a:cs typeface="Open Sans" panose="020B0606030504020204" pitchFamily="34" charset="0"/>
            </a:endParaRPr>
          </a:p>
          <a:p>
            <a:endParaRPr lang="en-US" sz="2700" dirty="0">
              <a:latin typeface="Open Sans" panose="020B0606030504020204" pitchFamily="34" charset="0"/>
              <a:ea typeface="Open Sans" panose="020B0606030504020204" pitchFamily="34" charset="0"/>
              <a:cs typeface="Open Sans" panose="020B0606030504020204" pitchFamily="34" charset="0"/>
            </a:endParaRPr>
          </a:p>
          <a:p>
            <a:endParaRPr lang="en-US" sz="2700" dirty="0">
              <a:solidFill>
                <a:srgbClr val="3C346A"/>
              </a:solidFill>
              <a:latin typeface="Open Sans" panose="020B0606030504020204" pitchFamily="34" charset="0"/>
              <a:ea typeface="Open Sans" panose="020B0606030504020204" pitchFamily="34" charset="0"/>
              <a:cs typeface="Open Sans" panose="020B0606030504020204" pitchFamily="34" charset="0"/>
            </a:endParaRPr>
          </a:p>
          <a:p>
            <a:endParaRPr lang="en-US" sz="2700" dirty="0">
              <a:latin typeface="Open Sans" panose="020B0606030504020204" pitchFamily="34" charset="0"/>
              <a:ea typeface="Open Sans" panose="020B0606030504020204" pitchFamily="34" charset="0"/>
              <a:cs typeface="Open Sans" panose="020B0606030504020204" pitchFamily="34" charset="0"/>
            </a:endParaRPr>
          </a:p>
          <a:p>
            <a:endParaRPr lang="en-US" sz="27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6149DEA1-FC32-AD9C-3DCE-9B02F289C92F}"/>
              </a:ext>
            </a:extLst>
          </p:cNvPr>
          <p:cNvSpPr txBox="1"/>
          <p:nvPr/>
        </p:nvSpPr>
        <p:spPr>
          <a:xfrm>
            <a:off x="1537404" y="5069475"/>
            <a:ext cx="4765761" cy="1338828"/>
          </a:xfrm>
          <a:prstGeom prst="rect">
            <a:avLst/>
          </a:prstGeom>
          <a:noFill/>
        </p:spPr>
        <p:txBody>
          <a:bodyPr wrap="square" rtlCol="0">
            <a:spAutoFit/>
          </a:bodyPr>
          <a:lstStyle/>
          <a:p>
            <a:r>
              <a:rPr lang="en-US" sz="2700" b="1" dirty="0">
                <a:latin typeface="Open Sans" panose="020B0606030504020204" pitchFamily="34" charset="0"/>
                <a:ea typeface="Open Sans" panose="020B0606030504020204" pitchFamily="34" charset="0"/>
                <a:cs typeface="Open Sans" panose="020B0606030504020204" pitchFamily="34" charset="0"/>
              </a:rPr>
              <a:t>Myth: </a:t>
            </a:r>
            <a:r>
              <a:rPr lang="en-US" sz="2700" dirty="0">
                <a:latin typeface="Open Sans" panose="020B0606030504020204" pitchFamily="34" charset="0"/>
                <a:ea typeface="Open Sans" panose="020B0606030504020204" pitchFamily="34" charset="0"/>
                <a:cs typeface="Open Sans" panose="020B0606030504020204" pitchFamily="34" charset="0"/>
              </a:rPr>
              <a:t>Children don’t experience mental health issues. It’s just a phase. </a:t>
            </a:r>
          </a:p>
        </p:txBody>
      </p:sp>
      <p:sp>
        <p:nvSpPr>
          <p:cNvPr id="13" name="TextBox 12">
            <a:extLst>
              <a:ext uri="{FF2B5EF4-FFF2-40B4-BE49-F238E27FC236}">
                <a16:creationId xmlns:a16="http://schemas.microsoft.com/office/drawing/2014/main" id="{F46E60A3-DBED-DE40-1F33-23228732584B}"/>
              </a:ext>
            </a:extLst>
          </p:cNvPr>
          <p:cNvSpPr txBox="1"/>
          <p:nvPr/>
        </p:nvSpPr>
        <p:spPr>
          <a:xfrm>
            <a:off x="-1210837" y="9953393"/>
            <a:ext cx="11346019" cy="338554"/>
          </a:xfrm>
          <a:prstGeom prst="rect">
            <a:avLst/>
          </a:prstGeom>
          <a:noFill/>
        </p:spPr>
        <p:txBody>
          <a:bodyPr wrap="square" lIns="91440" tIns="45720" rIns="91440" bIns="45720" rtlCol="0" anchor="t">
            <a:spAutoFit/>
          </a:bodyPr>
          <a:lstStyle/>
          <a:p>
            <a:pPr algn="r"/>
            <a:r>
              <a:rPr lang="en-US" sz="1600" dirty="0"/>
              <a:t>Adapted from </a:t>
            </a:r>
            <a:r>
              <a:rPr lang="en-US" sz="1600" dirty="0">
                <a:hlinkClick r:id="rId3"/>
              </a:rPr>
              <a:t>John Hopkins Medicine</a:t>
            </a:r>
            <a:r>
              <a:rPr lang="en-US" sz="1600" dirty="0"/>
              <a:t> and </a:t>
            </a:r>
            <a:r>
              <a:rPr lang="en-US" sz="1600" dirty="0">
                <a:hlinkClick r:id="rId4"/>
              </a:rPr>
              <a:t>SAMHSA’s Mental Health Myths and Facts</a:t>
            </a:r>
            <a:r>
              <a:rPr lang="en-US" sz="1600" dirty="0"/>
              <a:t> and </a:t>
            </a:r>
            <a:r>
              <a:rPr lang="en-US" sz="1600" dirty="0">
                <a:hlinkClick r:id="rId5"/>
              </a:rPr>
              <a:t>Mental Health America</a:t>
            </a:r>
            <a:endParaRPr lang="en-US" sz="1600" dirty="0"/>
          </a:p>
        </p:txBody>
      </p:sp>
      <p:sp>
        <p:nvSpPr>
          <p:cNvPr id="16" name="TextBox 15">
            <a:extLst>
              <a:ext uri="{FF2B5EF4-FFF2-40B4-BE49-F238E27FC236}">
                <a16:creationId xmlns:a16="http://schemas.microsoft.com/office/drawing/2014/main" id="{BBAB4117-8110-E0E8-BF73-CA958327E3BC}"/>
              </a:ext>
            </a:extLst>
          </p:cNvPr>
          <p:cNvSpPr txBox="1"/>
          <p:nvPr/>
        </p:nvSpPr>
        <p:spPr>
          <a:xfrm>
            <a:off x="1447800" y="7734300"/>
            <a:ext cx="4862700" cy="923330"/>
          </a:xfrm>
          <a:prstGeom prst="rect">
            <a:avLst/>
          </a:prstGeom>
          <a:noFill/>
        </p:spPr>
        <p:txBody>
          <a:bodyPr wrap="square" rtlCol="0">
            <a:spAutoFit/>
          </a:bodyPr>
          <a:lstStyle/>
          <a:p>
            <a:r>
              <a:rPr lang="en-US" sz="2700" b="1" dirty="0">
                <a:latin typeface="Open Sans" panose="020B0606030504020204" pitchFamily="34" charset="0"/>
                <a:ea typeface="Open Sans" panose="020B0606030504020204" pitchFamily="34" charset="0"/>
                <a:cs typeface="Open Sans" panose="020B0606030504020204" pitchFamily="34" charset="0"/>
              </a:rPr>
              <a:t>Myth: </a:t>
            </a:r>
            <a:r>
              <a:rPr lang="en-US" sz="2700" dirty="0">
                <a:latin typeface="Open Sans" panose="020B0606030504020204" pitchFamily="34" charset="0"/>
                <a:ea typeface="Open Sans" panose="020B0606030504020204" pitchFamily="34" charset="0"/>
                <a:cs typeface="Open Sans" panose="020B0606030504020204" pitchFamily="34" charset="0"/>
              </a:rPr>
              <a:t>You can’t prevent a mental health condition. </a:t>
            </a:r>
          </a:p>
        </p:txBody>
      </p:sp>
      <p:cxnSp>
        <p:nvCxnSpPr>
          <p:cNvPr id="28" name="Straight Connector 27">
            <a:extLst>
              <a:ext uri="{FF2B5EF4-FFF2-40B4-BE49-F238E27FC236}">
                <a16:creationId xmlns:a16="http://schemas.microsoft.com/office/drawing/2014/main" id="{F9DC6D30-7603-B627-26ED-BE7813181AB0}"/>
              </a:ext>
            </a:extLst>
          </p:cNvPr>
          <p:cNvCxnSpPr/>
          <p:nvPr/>
        </p:nvCxnSpPr>
        <p:spPr>
          <a:xfrm>
            <a:off x="6629400" y="1678786"/>
            <a:ext cx="0" cy="7350914"/>
          </a:xfrm>
          <a:prstGeom prst="line">
            <a:avLst/>
          </a:prstGeom>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864815324"/>
      </p:ext>
    </p:extLst>
  </p:cSld>
  <p:clrMapOvr>
    <a:masterClrMapping/>
  </p:clrMapOvr>
</p:sld>
</file>

<file path=ppt/theme/theme1.xml><?xml version="1.0" encoding="utf-8"?>
<a:theme xmlns:a="http://schemas.openxmlformats.org/drawingml/2006/main" name="Office Theme">
  <a:themeElements>
    <a:clrScheme name="CDCF Wave 1">
      <a:dk1>
        <a:srgbClr val="3C346A"/>
      </a:dk1>
      <a:lt1>
        <a:srgbClr val="FFFFFF"/>
      </a:lt1>
      <a:dk2>
        <a:srgbClr val="3C346A"/>
      </a:dk2>
      <a:lt2>
        <a:srgbClr val="F1EDEC"/>
      </a:lt2>
      <a:accent1>
        <a:srgbClr val="3C346A"/>
      </a:accent1>
      <a:accent2>
        <a:srgbClr val="77BF43"/>
      </a:accent2>
      <a:accent3>
        <a:srgbClr val="46B6BE"/>
      </a:accent3>
      <a:accent4>
        <a:srgbClr val="898D8E"/>
      </a:accent4>
      <a:accent5>
        <a:srgbClr val="FCAC77"/>
      </a:accent5>
      <a:accent6>
        <a:srgbClr val="77BF43"/>
      </a:accent6>
      <a:hlink>
        <a:srgbClr val="0563C1"/>
      </a:hlink>
      <a:folHlink>
        <a:srgbClr val="B3B3B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C-PPT-template" id="{615E33B1-B152-4BF7-A0EB-07562D8978B2}" vid="{FF62E434-6C1D-4DC2-8497-07232681AB1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B4F37667A659A46A7C028D53A0FE075" ma:contentTypeVersion="13" ma:contentTypeDescription="Create a new document." ma:contentTypeScope="" ma:versionID="f7606dc151b21eceb69e8af2e6eeae53">
  <xsd:schema xmlns:xsd="http://www.w3.org/2001/XMLSchema" xmlns:xs="http://www.w3.org/2001/XMLSchema" xmlns:p="http://schemas.microsoft.com/office/2006/metadata/properties" xmlns:ns2="cbe85f02-096d-484d-a208-75434c9152ae" xmlns:ns3="1310a9b3-d7d0-4ff9-ab93-4a06c3234cfd" targetNamespace="http://schemas.microsoft.com/office/2006/metadata/properties" ma:root="true" ma:fieldsID="81e25bb9c0015099511967861d49583a" ns2:_="" ns3:_="">
    <xsd:import namespace="cbe85f02-096d-484d-a208-75434c9152ae"/>
    <xsd:import namespace="1310a9b3-d7d0-4ff9-ab93-4a06c3234cfd"/>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be85f02-096d-484d-a208-75434c9152a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Location" ma:index="16" nillable="true" ma:displayName="Location" ma:indexed="true" ma:internalName="MediaServiceLocatio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1b95aa6b-40c9-4120-9ede-40fd5194ecaf"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310a9b3-d7d0-4ff9-ab93-4a06c3234cfd"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77d8b309-20ee-48dc-b17b-0daa9ff31c5e}" ma:internalName="TaxCatchAll" ma:showField="CatchAllData" ma:web="1310a9b3-d7d0-4ff9-ab93-4a06c3234cf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1310a9b3-d7d0-4ff9-ab93-4a06c3234cfd" xsi:nil="true"/>
    <lcf76f155ced4ddcb4097134ff3c332f xmlns="cbe85f02-096d-484d-a208-75434c9152ae">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5C726B4-FCCC-4D91-9563-1F3CAE3B642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be85f02-096d-484d-a208-75434c9152ae"/>
    <ds:schemaRef ds:uri="1310a9b3-d7d0-4ff9-ab93-4a06c3234cf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B3073F3-0B10-4617-B179-1190EF318B49}">
  <ds:schemaRefs>
    <ds:schemaRef ds:uri="http://schemas.microsoft.com/office/2006/metadata/properties"/>
    <ds:schemaRef ds:uri="http://schemas.microsoft.com/office/infopath/2007/PartnerControls"/>
    <ds:schemaRef ds:uri="354b6880-03e5-49fd-9a40-81ec595f0fd1"/>
    <ds:schemaRef ds:uri="1310a9b3-d7d0-4ff9-ab93-4a06c3234cfd"/>
    <ds:schemaRef ds:uri="cbe85f02-096d-484d-a208-75434c9152ae"/>
  </ds:schemaRefs>
</ds:datastoreItem>
</file>

<file path=customXml/itemProps3.xml><?xml version="1.0" encoding="utf-8"?>
<ds:datastoreItem xmlns:ds="http://schemas.openxmlformats.org/officeDocument/2006/customXml" ds:itemID="{8CFE1814-234D-40B3-9D88-AA89513573B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CC-PPT-template (3)</Template>
  <TotalTime>447</TotalTime>
  <Words>3094</Words>
  <Application>Microsoft Office PowerPoint</Application>
  <PresentationFormat>Custom</PresentationFormat>
  <Paragraphs>253</Paragraphs>
  <Slides>16</Slides>
  <Notes>15</Notes>
  <HiddenSlides>0</HiddenSlides>
  <MMClips>1</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PowerPoint Presentation</vt:lpstr>
      <vt:lpstr>How to use these slides </vt:lpstr>
      <vt:lpstr>Introduction to  Youth Mental Health A Learning Session for Families </vt:lpstr>
      <vt:lpstr>Objectives </vt:lpstr>
      <vt:lpstr>PowerPoint Presentation</vt:lpstr>
      <vt:lpstr>What do you think about when  you think about mental health? </vt:lpstr>
      <vt:lpstr>PowerPoint Presentation</vt:lpstr>
      <vt:lpstr>Three Components of Mental Health</vt:lpstr>
      <vt:lpstr>Youth Mental Health Myths and Truths </vt:lpstr>
      <vt:lpstr>We all have mental health</vt:lpstr>
      <vt:lpstr>Supporting Mental Health at Home</vt:lpstr>
      <vt:lpstr>What to Look Out For  </vt:lpstr>
      <vt:lpstr>Mental Health Support</vt:lpstr>
      <vt:lpstr>What are we doing to support your child?</vt:lpstr>
      <vt:lpstr>We are here for you!</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gddg</dc:title>
  <dc:creator>talha tetbirt</dc:creator>
  <cp:lastModifiedBy>Roxanne Martinez</cp:lastModifiedBy>
  <cp:revision>109</cp:revision>
  <dcterms:created xsi:type="dcterms:W3CDTF">2024-05-29T16:41:32Z</dcterms:created>
  <dcterms:modified xsi:type="dcterms:W3CDTF">2024-07-12T02:36:59Z</dcterms:modified>
  <dc:identifier>DAGFdgwn-rA</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0x010100EB4F37667A659A46A7C028D53A0FE075</vt:lpwstr>
  </property>
  <property fmtid="{D5CDD505-2E9C-101B-9397-08002B2CF9AE}" pid="3" name="MediaServiceImageTags">
    <vt:lpwstr/>
  </property>
</Properties>
</file>